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24" r:id="rId2"/>
    <p:sldId id="532" r:id="rId3"/>
    <p:sldId id="578" r:id="rId4"/>
    <p:sldId id="560" r:id="rId5"/>
    <p:sldId id="550" r:id="rId6"/>
    <p:sldId id="610" r:id="rId7"/>
    <p:sldId id="543" r:id="rId8"/>
    <p:sldId id="619" r:id="rId9"/>
    <p:sldId id="625" r:id="rId10"/>
    <p:sldId id="643" r:id="rId11"/>
    <p:sldId id="628" r:id="rId12"/>
    <p:sldId id="629" r:id="rId13"/>
    <p:sldId id="533" r:id="rId14"/>
    <p:sldId id="547" r:id="rId15"/>
    <p:sldId id="618" r:id="rId16"/>
    <p:sldId id="611" r:id="rId17"/>
    <p:sldId id="613" r:id="rId18"/>
    <p:sldId id="616" r:id="rId19"/>
    <p:sldId id="612" r:id="rId20"/>
    <p:sldId id="622" r:id="rId21"/>
    <p:sldId id="621" r:id="rId22"/>
    <p:sldId id="544" r:id="rId23"/>
    <p:sldId id="534" r:id="rId24"/>
    <p:sldId id="554" r:id="rId25"/>
    <p:sldId id="630" r:id="rId26"/>
    <p:sldId id="631" r:id="rId27"/>
    <p:sldId id="634" r:id="rId28"/>
    <p:sldId id="632" r:id="rId29"/>
    <p:sldId id="635" r:id="rId30"/>
    <p:sldId id="591" r:id="rId31"/>
    <p:sldId id="481" r:id="rId32"/>
    <p:sldId id="552" r:id="rId33"/>
    <p:sldId id="638" r:id="rId34"/>
    <p:sldId id="642" r:id="rId35"/>
    <p:sldId id="641" r:id="rId36"/>
    <p:sldId id="647" r:id="rId37"/>
    <p:sldId id="646" r:id="rId38"/>
    <p:sldId id="645" r:id="rId39"/>
    <p:sldId id="648" r:id="rId40"/>
    <p:sldId id="639" r:id="rId41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3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336">
          <p15:clr>
            <a:srgbClr val="A4A3A4"/>
          </p15:clr>
        </p15:guide>
        <p15:guide id="4" pos="4423">
          <p15:clr>
            <a:srgbClr val="A4A3A4"/>
          </p15:clr>
        </p15:guide>
        <p15:guide id="5" pos="611">
          <p15:clr>
            <a:srgbClr val="A4A3A4"/>
          </p15:clr>
        </p15:guide>
        <p15:guide id="6" pos="6995">
          <p15:clr>
            <a:srgbClr val="A4A3A4"/>
          </p15:clr>
        </p15:guide>
        <p15:guide id="7" pos="515">
          <p15:clr>
            <a:srgbClr val="A4A3A4"/>
          </p15:clr>
        </p15:guide>
        <p15:guide id="8" orient="horz" pos="2469">
          <p15:clr>
            <a:srgbClr val="A4A3A4"/>
          </p15:clr>
        </p15:guide>
        <p15:guide id="9" orient="horz" pos="1883">
          <p15:clr>
            <a:srgbClr val="A4A3A4"/>
          </p15:clr>
        </p15:guide>
        <p15:guide id="10" orient="horz">
          <p15:clr>
            <a:srgbClr val="A4A3A4"/>
          </p15:clr>
        </p15:guide>
        <p15:guide id="11" orient="horz" pos="2397">
          <p15:clr>
            <a:srgbClr val="A4A3A4"/>
          </p15:clr>
        </p15:guide>
        <p15:guide id="12" orient="horz" pos="1441">
          <p15:clr>
            <a:srgbClr val="A4A3A4"/>
          </p15:clr>
        </p15:guide>
        <p15:guide id="13" pos="552">
          <p15:clr>
            <a:srgbClr val="A4A3A4"/>
          </p15:clr>
        </p15:guide>
        <p15:guide id="14" pos="4753">
          <p15:clr>
            <a:srgbClr val="A4A3A4"/>
          </p15:clr>
        </p15:guide>
        <p15:guide id="15" pos="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171717"/>
    <a:srgbClr val="FE9100"/>
    <a:srgbClr val="FEAA3A"/>
    <a:srgbClr val="009644"/>
    <a:srgbClr val="000000"/>
    <a:srgbClr val="565656"/>
    <a:srgbClr val="FDFDFD"/>
    <a:srgbClr val="0099CC"/>
    <a:srgbClr val="138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75" d="100"/>
          <a:sy n="75" d="100"/>
        </p:scale>
        <p:origin x="350" y="154"/>
      </p:cViewPr>
      <p:guideLst>
        <p:guide orient="horz" pos="3703"/>
        <p:guide pos="3840"/>
        <p:guide orient="horz" pos="1336"/>
        <p:guide pos="4423"/>
        <p:guide pos="611"/>
        <p:guide pos="6995"/>
        <p:guide pos="515"/>
        <p:guide orient="horz" pos="2469"/>
        <p:guide orient="horz" pos="1883"/>
        <p:guide orient="horz"/>
        <p:guide orient="horz" pos="2397"/>
        <p:guide orient="horz" pos="1441"/>
        <p:guide pos="552"/>
        <p:guide pos="4753"/>
        <p:guide pos="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3025E-FA5F-44CE-B7B9-BDDAE361417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0798861-C958-43F3-BC7B-BE690C7EF832}">
      <dgm:prSet phldrT="[텍스트]" custT="1"/>
      <dgm:spPr/>
      <dgm:t>
        <a:bodyPr/>
        <a:lstStyle/>
        <a:p>
          <a:pPr latinLnBrk="1"/>
          <a:r>
            <a:rPr lang="ko-KR" altLang="en-US" sz="1400" b="0">
              <a:latin typeface="나눔스퀘어" panose="020B0600000101010101" pitchFamily="50" charset="-127"/>
              <a:ea typeface="나눔스퀘어" panose="020B0600000101010101" pitchFamily="50" charset="-127"/>
            </a:rPr>
            <a:t>현재 국면</a:t>
          </a:r>
        </a:p>
      </dgm:t>
    </dgm:pt>
    <dgm:pt modelId="{7C44A3B2-697D-44AA-B8D6-573E3195781E}" type="parTrans" cxnId="{67964591-79D4-4689-9DCB-A04D74653C25}">
      <dgm:prSet/>
      <dgm:spPr/>
      <dgm:t>
        <a:bodyPr/>
        <a:lstStyle/>
        <a:p>
          <a:pPr latinLnBrk="1"/>
          <a:endParaRPr lang="ko-KR" altLang="en-US"/>
        </a:p>
      </dgm:t>
    </dgm:pt>
    <dgm:pt modelId="{FB24FDAB-E51C-4C4A-87BE-F203783F8711}" type="sibTrans" cxnId="{67964591-79D4-4689-9DCB-A04D74653C25}">
      <dgm:prSet/>
      <dgm:spPr/>
      <dgm:t>
        <a:bodyPr/>
        <a:lstStyle/>
        <a:p>
          <a:pPr latinLnBrk="1"/>
          <a:endParaRPr lang="ko-KR" altLang="en-US"/>
        </a:p>
      </dgm:t>
    </dgm:pt>
    <dgm:pt modelId="{5069D217-5B3D-4D3B-8650-B67F721FA197}">
      <dgm:prSet phldrT="[텍스트]"/>
      <dgm:spPr/>
      <dgm:t>
        <a:bodyPr/>
        <a:lstStyle/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W = 19</a:t>
          </a:r>
        </a:p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N = 69</a:t>
          </a:r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CEBA0683-BCFE-43B1-A93A-FF1F1D509983}" type="parTrans" cxnId="{11D0CADC-CD48-4A7E-9A90-3DB6EBF47E19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86A8579-1DCE-44DF-AD0C-D1B53C565D9D}" type="sibTrans" cxnId="{11D0CADC-CD48-4A7E-9A90-3DB6EBF47E19}">
      <dgm:prSet/>
      <dgm:spPr/>
      <dgm:t>
        <a:bodyPr/>
        <a:lstStyle/>
        <a:p>
          <a:pPr latinLnBrk="1"/>
          <a:endParaRPr lang="ko-KR" altLang="en-US"/>
        </a:p>
      </dgm:t>
    </dgm:pt>
    <dgm:pt modelId="{88861A4B-A78F-4377-939F-423713F862A8}">
      <dgm:prSet phldrT="[텍스트]"/>
      <dgm:spPr/>
      <dgm:t>
        <a:bodyPr/>
        <a:lstStyle/>
        <a:p>
          <a:pPr latinLnBrk="1"/>
          <a:r>
            <a:rPr lang="en-US" altLang="ko-KR"/>
            <a:t> </a:t>
          </a:r>
          <a:endParaRPr lang="ko-KR" altLang="en-US"/>
        </a:p>
      </dgm:t>
    </dgm:pt>
    <dgm:pt modelId="{CE3024DD-A10E-49BE-B2D5-EF43C8F02A08}" type="parTrans" cxnId="{3D46AF23-675E-45BE-9763-224E6152F15F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376E88E-FAF9-483B-8AAA-4AD9689A4683}" type="sibTrans" cxnId="{3D46AF23-675E-45BE-9763-224E6152F15F}">
      <dgm:prSet/>
      <dgm:spPr/>
      <dgm:t>
        <a:bodyPr/>
        <a:lstStyle/>
        <a:p>
          <a:pPr latinLnBrk="1"/>
          <a:endParaRPr lang="ko-KR" altLang="en-US"/>
        </a:p>
      </dgm:t>
    </dgm:pt>
    <dgm:pt modelId="{52F54877-B416-46E9-866E-5185E7091FE0}">
      <dgm:prSet phldrT="[텍스트]"/>
      <dgm:spPr/>
      <dgm:t>
        <a:bodyPr/>
        <a:lstStyle/>
        <a:p>
          <a:pPr latinLnBrk="1"/>
          <a:r>
            <a:rPr lang="en-US" altLang="ko-KR"/>
            <a:t> </a:t>
          </a:r>
          <a:endParaRPr lang="ko-KR" altLang="en-US"/>
        </a:p>
      </dgm:t>
    </dgm:pt>
    <dgm:pt modelId="{B26F0BDC-80C7-4128-8F39-FC6BE3272EBE}" type="parTrans" cxnId="{436E0A9A-3A74-4DA2-AA40-A1C34F450A9C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AAEB610-630B-456C-B133-8B8B09FDCE18}" type="sibTrans" cxnId="{436E0A9A-3A74-4DA2-AA40-A1C34F450A9C}">
      <dgm:prSet/>
      <dgm:spPr/>
      <dgm:t>
        <a:bodyPr/>
        <a:lstStyle/>
        <a:p>
          <a:pPr latinLnBrk="1"/>
          <a:endParaRPr lang="ko-KR" altLang="en-US"/>
        </a:p>
      </dgm:t>
    </dgm:pt>
    <dgm:pt modelId="{11568548-008B-44EC-8F08-6965E3ADEE76}">
      <dgm:prSet phldrT="[텍스트]"/>
      <dgm:spPr/>
      <dgm:t>
        <a:bodyPr/>
        <a:lstStyle/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W = -11</a:t>
          </a:r>
        </a:p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N = 31</a:t>
          </a:r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EAA5483-94FD-4DFE-89B5-9A73390C0AA1}" type="parTrans" cxnId="{349ED743-D578-45D0-8FEE-1F7B11DA01E9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388ABE3-A34E-41CB-8B85-C4691AE8F956}" type="sibTrans" cxnId="{349ED743-D578-45D0-8FEE-1F7B11DA01E9}">
      <dgm:prSet/>
      <dgm:spPr/>
      <dgm:t>
        <a:bodyPr/>
        <a:lstStyle/>
        <a:p>
          <a:pPr latinLnBrk="1"/>
          <a:endParaRPr lang="ko-KR" altLang="en-US"/>
        </a:p>
      </dgm:t>
    </dgm:pt>
    <dgm:pt modelId="{9BB2610D-7DE3-4478-ADF7-1EBCC8A0E1BC}">
      <dgm:prSet phldrT="[텍스트]"/>
      <dgm:spPr/>
      <dgm:t>
        <a:bodyPr/>
        <a:lstStyle/>
        <a:p>
          <a:pPr latinLnBrk="1"/>
          <a:r>
            <a:rPr lang="en-US" altLang="ko-KR"/>
            <a:t> </a:t>
          </a:r>
          <a:endParaRPr lang="ko-KR" altLang="en-US"/>
        </a:p>
      </dgm:t>
    </dgm:pt>
    <dgm:pt modelId="{E6ACAE14-C934-45B8-8CCB-E27F906B1422}" type="parTrans" cxnId="{75B136EC-A41E-4B2A-84EF-E1E6A0573D92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BDDC8BD-A677-4597-85E1-396F6A2F79DB}" type="sibTrans" cxnId="{75B136EC-A41E-4B2A-84EF-E1E6A0573D92}">
      <dgm:prSet/>
      <dgm:spPr/>
      <dgm:t>
        <a:bodyPr/>
        <a:lstStyle/>
        <a:p>
          <a:pPr latinLnBrk="1"/>
          <a:endParaRPr lang="ko-KR" altLang="en-US"/>
        </a:p>
      </dgm:t>
    </dgm:pt>
    <dgm:pt modelId="{EBE4AFD8-E942-417A-A0C6-3C35E5EDF977}" type="pres">
      <dgm:prSet presAssocID="{90C3025E-FA5F-44CE-B7B9-BDDAE36141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097077-249D-49FA-930F-A6332C4E5360}" type="pres">
      <dgm:prSet presAssocID="{90798861-C958-43F3-BC7B-BE690C7EF832}" presName="hierRoot1" presStyleCnt="0"/>
      <dgm:spPr/>
    </dgm:pt>
    <dgm:pt modelId="{2C100425-9019-4AEA-94F7-163D47D6C6D9}" type="pres">
      <dgm:prSet presAssocID="{90798861-C958-43F3-BC7B-BE690C7EF832}" presName="composite" presStyleCnt="0"/>
      <dgm:spPr/>
    </dgm:pt>
    <dgm:pt modelId="{20473571-93C2-4A1F-B6A8-E95B6FCCC4B3}" type="pres">
      <dgm:prSet presAssocID="{90798861-C958-43F3-BC7B-BE690C7EF832}" presName="image" presStyleLbl="node0" presStyleIdx="0" presStyleCnt="1"/>
      <dgm:spPr>
        <a:solidFill>
          <a:srgbClr val="FE9100"/>
        </a:solidFill>
        <a:ln w="25400" cap="sq"/>
      </dgm:spPr>
      <dgm:extLst>
        <a:ext uri="{E40237B7-FDA0-4F09-8148-C483321AD2D9}">
          <dgm14:cNvPr xmlns:dgm14="http://schemas.microsoft.com/office/drawing/2010/diagram" id="0" name="" descr="천사 같은 얼굴(윤곽선) 윤곽선"/>
        </a:ext>
      </dgm:extLst>
    </dgm:pt>
    <dgm:pt modelId="{30DFE4BB-7FA6-466A-84B7-0654E8D5B2D4}" type="pres">
      <dgm:prSet presAssocID="{90798861-C958-43F3-BC7B-BE690C7EF832}" presName="text" presStyleLbl="revTx" presStyleIdx="0" presStyleCnt="6" custScaleX="65346" custScaleY="44893" custLinFactNeighborX="-8664" custLinFactNeighborY="-10546">
        <dgm:presLayoutVars>
          <dgm:chPref val="3"/>
        </dgm:presLayoutVars>
      </dgm:prSet>
      <dgm:spPr/>
    </dgm:pt>
    <dgm:pt modelId="{C36E47A0-25D9-49B2-9B2E-B26692ACD820}" type="pres">
      <dgm:prSet presAssocID="{90798861-C958-43F3-BC7B-BE690C7EF832}" presName="hierChild2" presStyleCnt="0"/>
      <dgm:spPr/>
    </dgm:pt>
    <dgm:pt modelId="{6AD9E027-0659-4425-9806-E43B85472CF3}" type="pres">
      <dgm:prSet presAssocID="{CEBA0683-BCFE-43B1-A93A-FF1F1D509983}" presName="Name10" presStyleLbl="parChTrans1D2" presStyleIdx="0" presStyleCnt="2"/>
      <dgm:spPr/>
    </dgm:pt>
    <dgm:pt modelId="{0597F86F-4FDE-4313-9A38-87F501355D50}" type="pres">
      <dgm:prSet presAssocID="{5069D217-5B3D-4D3B-8650-B67F721FA197}" presName="hierRoot2" presStyleCnt="0"/>
      <dgm:spPr/>
    </dgm:pt>
    <dgm:pt modelId="{AABBDEFA-85D8-4DDC-B24E-3BA646BD399B}" type="pres">
      <dgm:prSet presAssocID="{5069D217-5B3D-4D3B-8650-B67F721FA197}" presName="composite2" presStyleCnt="0"/>
      <dgm:spPr/>
    </dgm:pt>
    <dgm:pt modelId="{3561EA80-051A-4DD8-B5AC-E6E620D358A2}" type="pres">
      <dgm:prSet presAssocID="{5069D217-5B3D-4D3B-8650-B67F721FA197}" presName="image2" presStyleLbl="node2" presStyleIdx="0" presStyleCnt="2"/>
      <dgm:spPr>
        <a:solidFill>
          <a:schemeClr val="bg1"/>
        </a:solidFill>
        <a:ln w="25400"/>
      </dgm:spPr>
    </dgm:pt>
    <dgm:pt modelId="{1B7BE4BC-9672-4119-BA5C-F9B72478ED1C}" type="pres">
      <dgm:prSet presAssocID="{5069D217-5B3D-4D3B-8650-B67F721FA197}" presName="text2" presStyleLbl="revTx" presStyleIdx="1" presStyleCnt="6">
        <dgm:presLayoutVars>
          <dgm:chPref val="3"/>
        </dgm:presLayoutVars>
      </dgm:prSet>
      <dgm:spPr/>
    </dgm:pt>
    <dgm:pt modelId="{B17ED3A5-CA14-4B50-8D20-CC5090FE48B4}" type="pres">
      <dgm:prSet presAssocID="{5069D217-5B3D-4D3B-8650-B67F721FA197}" presName="hierChild3" presStyleCnt="0"/>
      <dgm:spPr/>
    </dgm:pt>
    <dgm:pt modelId="{B356BFD5-8F32-4554-940D-4F5CBD679D93}" type="pres">
      <dgm:prSet presAssocID="{CE3024DD-A10E-49BE-B2D5-EF43C8F02A08}" presName="Name17" presStyleLbl="parChTrans1D3" presStyleIdx="0" presStyleCnt="3"/>
      <dgm:spPr/>
    </dgm:pt>
    <dgm:pt modelId="{C8877B0F-AF68-4C8A-9C25-B3B23DFE353E}" type="pres">
      <dgm:prSet presAssocID="{88861A4B-A78F-4377-939F-423713F862A8}" presName="hierRoot3" presStyleCnt="0"/>
      <dgm:spPr/>
    </dgm:pt>
    <dgm:pt modelId="{C9F1BEE1-F654-4B8E-85DC-5296FBADAEB9}" type="pres">
      <dgm:prSet presAssocID="{88861A4B-A78F-4377-939F-423713F862A8}" presName="composite3" presStyleCnt="0"/>
      <dgm:spPr/>
    </dgm:pt>
    <dgm:pt modelId="{8C7A754C-6805-4A6A-80FE-53C30BD66E53}" type="pres">
      <dgm:prSet presAssocID="{88861A4B-A78F-4377-939F-423713F862A8}" presName="image3" presStyleLbl="node3" presStyleIdx="0" presStyleCnt="3"/>
      <dgm:spPr>
        <a:solidFill>
          <a:schemeClr val="bg1"/>
        </a:solidFill>
        <a:ln w="25400"/>
      </dgm:spPr>
    </dgm:pt>
    <dgm:pt modelId="{E389A7C1-CB66-490D-9E0C-D8D02501A5D9}" type="pres">
      <dgm:prSet presAssocID="{88861A4B-A78F-4377-939F-423713F862A8}" presName="text3" presStyleLbl="revTx" presStyleIdx="2" presStyleCnt="6">
        <dgm:presLayoutVars>
          <dgm:chPref val="3"/>
        </dgm:presLayoutVars>
      </dgm:prSet>
      <dgm:spPr/>
    </dgm:pt>
    <dgm:pt modelId="{AD173D8F-273F-42FC-8878-E46958A163EA}" type="pres">
      <dgm:prSet presAssocID="{88861A4B-A78F-4377-939F-423713F862A8}" presName="hierChild4" presStyleCnt="0"/>
      <dgm:spPr/>
    </dgm:pt>
    <dgm:pt modelId="{59EC9212-CE46-4EAB-997C-D6BDB14402DB}" type="pres">
      <dgm:prSet presAssocID="{B26F0BDC-80C7-4128-8F39-FC6BE3272EBE}" presName="Name17" presStyleLbl="parChTrans1D3" presStyleIdx="1" presStyleCnt="3"/>
      <dgm:spPr/>
    </dgm:pt>
    <dgm:pt modelId="{5A5769C1-03B5-480C-9B4B-C63DFE0260BA}" type="pres">
      <dgm:prSet presAssocID="{52F54877-B416-46E9-866E-5185E7091FE0}" presName="hierRoot3" presStyleCnt="0"/>
      <dgm:spPr/>
    </dgm:pt>
    <dgm:pt modelId="{0469CB98-1B5F-4EC1-9125-5396356A1341}" type="pres">
      <dgm:prSet presAssocID="{52F54877-B416-46E9-866E-5185E7091FE0}" presName="composite3" presStyleCnt="0"/>
      <dgm:spPr/>
    </dgm:pt>
    <dgm:pt modelId="{9AC61DF6-34FD-4E7D-9B8F-56E91A18E361}" type="pres">
      <dgm:prSet presAssocID="{52F54877-B416-46E9-866E-5185E7091FE0}" presName="image3" presStyleLbl="node3" presStyleIdx="1" presStyleCnt="3"/>
      <dgm:spPr>
        <a:solidFill>
          <a:schemeClr val="bg1"/>
        </a:solidFill>
        <a:ln w="25400"/>
      </dgm:spPr>
    </dgm:pt>
    <dgm:pt modelId="{65E30F00-0025-44E1-B661-AD0975D09539}" type="pres">
      <dgm:prSet presAssocID="{52F54877-B416-46E9-866E-5185E7091FE0}" presName="text3" presStyleLbl="revTx" presStyleIdx="3" presStyleCnt="6">
        <dgm:presLayoutVars>
          <dgm:chPref val="3"/>
        </dgm:presLayoutVars>
      </dgm:prSet>
      <dgm:spPr/>
    </dgm:pt>
    <dgm:pt modelId="{2F3A572C-5E9D-4DA4-9BDB-7CC434FD797A}" type="pres">
      <dgm:prSet presAssocID="{52F54877-B416-46E9-866E-5185E7091FE0}" presName="hierChild4" presStyleCnt="0"/>
      <dgm:spPr/>
    </dgm:pt>
    <dgm:pt modelId="{6B06E3C7-236A-4CCD-82E0-17E58C593315}" type="pres">
      <dgm:prSet presAssocID="{2EAA5483-94FD-4DFE-89B5-9A73390C0AA1}" presName="Name10" presStyleLbl="parChTrans1D2" presStyleIdx="1" presStyleCnt="2"/>
      <dgm:spPr/>
    </dgm:pt>
    <dgm:pt modelId="{1D8A3625-9303-40FA-953C-938B7A2E6D2C}" type="pres">
      <dgm:prSet presAssocID="{11568548-008B-44EC-8F08-6965E3ADEE76}" presName="hierRoot2" presStyleCnt="0"/>
      <dgm:spPr/>
    </dgm:pt>
    <dgm:pt modelId="{4D54A8BE-FAB9-4AB8-9EEC-19340785653B}" type="pres">
      <dgm:prSet presAssocID="{11568548-008B-44EC-8F08-6965E3ADEE76}" presName="composite2" presStyleCnt="0"/>
      <dgm:spPr/>
    </dgm:pt>
    <dgm:pt modelId="{FF05A668-87D5-417A-A444-428A90554B60}" type="pres">
      <dgm:prSet presAssocID="{11568548-008B-44EC-8F08-6965E3ADEE76}" presName="image2" presStyleLbl="node2" presStyleIdx="1" presStyleCnt="2"/>
      <dgm:spPr>
        <a:solidFill>
          <a:schemeClr val="bg1"/>
        </a:solidFill>
        <a:ln w="25400"/>
      </dgm:spPr>
    </dgm:pt>
    <dgm:pt modelId="{7732F21F-F6C3-4802-A199-5AB39793EFFB}" type="pres">
      <dgm:prSet presAssocID="{11568548-008B-44EC-8F08-6965E3ADEE76}" presName="text2" presStyleLbl="revTx" presStyleIdx="4" presStyleCnt="6">
        <dgm:presLayoutVars>
          <dgm:chPref val="3"/>
        </dgm:presLayoutVars>
      </dgm:prSet>
      <dgm:spPr/>
    </dgm:pt>
    <dgm:pt modelId="{F47E69AF-48C7-4AB9-992D-B24CEAC14438}" type="pres">
      <dgm:prSet presAssocID="{11568548-008B-44EC-8F08-6965E3ADEE76}" presName="hierChild3" presStyleCnt="0"/>
      <dgm:spPr/>
    </dgm:pt>
    <dgm:pt modelId="{6A18304A-882D-465C-AA57-AC55CC5DADDF}" type="pres">
      <dgm:prSet presAssocID="{E6ACAE14-C934-45B8-8CCB-E27F906B1422}" presName="Name17" presStyleLbl="parChTrans1D3" presStyleIdx="2" presStyleCnt="3"/>
      <dgm:spPr/>
    </dgm:pt>
    <dgm:pt modelId="{9742C063-067F-4337-8839-C83833FE5212}" type="pres">
      <dgm:prSet presAssocID="{9BB2610D-7DE3-4478-ADF7-1EBCC8A0E1BC}" presName="hierRoot3" presStyleCnt="0"/>
      <dgm:spPr/>
    </dgm:pt>
    <dgm:pt modelId="{69CC5AD8-BB15-4BA0-B7A6-9F13D768E6F6}" type="pres">
      <dgm:prSet presAssocID="{9BB2610D-7DE3-4478-ADF7-1EBCC8A0E1BC}" presName="composite3" presStyleCnt="0"/>
      <dgm:spPr/>
    </dgm:pt>
    <dgm:pt modelId="{4129C169-5464-4384-B76C-B1D3730AC88E}" type="pres">
      <dgm:prSet presAssocID="{9BB2610D-7DE3-4478-ADF7-1EBCC8A0E1BC}" presName="image3" presStyleLbl="node3" presStyleIdx="2" presStyleCnt="3"/>
      <dgm:spPr>
        <a:solidFill>
          <a:schemeClr val="bg1"/>
        </a:solidFill>
        <a:ln w="25400"/>
      </dgm:spPr>
    </dgm:pt>
    <dgm:pt modelId="{7A84278A-A424-4B53-B1CA-C6C739AFDA2D}" type="pres">
      <dgm:prSet presAssocID="{9BB2610D-7DE3-4478-ADF7-1EBCC8A0E1BC}" presName="text3" presStyleLbl="revTx" presStyleIdx="5" presStyleCnt="6">
        <dgm:presLayoutVars>
          <dgm:chPref val="3"/>
        </dgm:presLayoutVars>
      </dgm:prSet>
      <dgm:spPr/>
    </dgm:pt>
    <dgm:pt modelId="{A59498AC-30AE-498E-ADDB-CC05DEAED2CA}" type="pres">
      <dgm:prSet presAssocID="{9BB2610D-7DE3-4478-ADF7-1EBCC8A0E1BC}" presName="hierChild4" presStyleCnt="0"/>
      <dgm:spPr/>
    </dgm:pt>
  </dgm:ptLst>
  <dgm:cxnLst>
    <dgm:cxn modelId="{ACDBBC0F-82DA-45DD-83FD-2B0BA0A0C67D}" type="presOf" srcId="{2EAA5483-94FD-4DFE-89B5-9A73390C0AA1}" destId="{6B06E3C7-236A-4CCD-82E0-17E58C593315}" srcOrd="0" destOrd="0" presId="urn:microsoft.com/office/officeart/2009/layout/CirclePictureHierarchy"/>
    <dgm:cxn modelId="{4B43451D-F547-4A72-825B-3BB10F1DE600}" type="presOf" srcId="{88861A4B-A78F-4377-939F-423713F862A8}" destId="{E389A7C1-CB66-490D-9E0C-D8D02501A5D9}" srcOrd="0" destOrd="0" presId="urn:microsoft.com/office/officeart/2009/layout/CirclePictureHierarchy"/>
    <dgm:cxn modelId="{065E8223-ECC2-454F-9F5C-E758D7BB3E1A}" type="presOf" srcId="{52F54877-B416-46E9-866E-5185E7091FE0}" destId="{65E30F00-0025-44E1-B661-AD0975D09539}" srcOrd="0" destOrd="0" presId="urn:microsoft.com/office/officeart/2009/layout/CirclePictureHierarchy"/>
    <dgm:cxn modelId="{3D46AF23-675E-45BE-9763-224E6152F15F}" srcId="{5069D217-5B3D-4D3B-8650-B67F721FA197}" destId="{88861A4B-A78F-4377-939F-423713F862A8}" srcOrd="0" destOrd="0" parTransId="{CE3024DD-A10E-49BE-B2D5-EF43C8F02A08}" sibTransId="{6376E88E-FAF9-483B-8AAA-4AD9689A4683}"/>
    <dgm:cxn modelId="{CFF98832-546F-45C9-92BA-0EFEE384D72A}" type="presOf" srcId="{CEBA0683-BCFE-43B1-A93A-FF1F1D509983}" destId="{6AD9E027-0659-4425-9806-E43B85472CF3}" srcOrd="0" destOrd="0" presId="urn:microsoft.com/office/officeart/2009/layout/CirclePictureHierarchy"/>
    <dgm:cxn modelId="{349ED743-D578-45D0-8FEE-1F7B11DA01E9}" srcId="{90798861-C958-43F3-BC7B-BE690C7EF832}" destId="{11568548-008B-44EC-8F08-6965E3ADEE76}" srcOrd="1" destOrd="0" parTransId="{2EAA5483-94FD-4DFE-89B5-9A73390C0AA1}" sibTransId="{9388ABE3-A34E-41CB-8B85-C4691AE8F956}"/>
    <dgm:cxn modelId="{3DE86A83-AB94-4243-B3EB-4C7C2CE70337}" type="presOf" srcId="{E6ACAE14-C934-45B8-8CCB-E27F906B1422}" destId="{6A18304A-882D-465C-AA57-AC55CC5DADDF}" srcOrd="0" destOrd="0" presId="urn:microsoft.com/office/officeart/2009/layout/CirclePictureHierarchy"/>
    <dgm:cxn modelId="{336A4F8C-7758-4249-87B8-52EAC7D4F75C}" type="presOf" srcId="{B26F0BDC-80C7-4128-8F39-FC6BE3272EBE}" destId="{59EC9212-CE46-4EAB-997C-D6BDB14402DB}" srcOrd="0" destOrd="0" presId="urn:microsoft.com/office/officeart/2009/layout/CirclePictureHierarchy"/>
    <dgm:cxn modelId="{67964591-79D4-4689-9DCB-A04D74653C25}" srcId="{90C3025E-FA5F-44CE-B7B9-BDDAE361417C}" destId="{90798861-C958-43F3-BC7B-BE690C7EF832}" srcOrd="0" destOrd="0" parTransId="{7C44A3B2-697D-44AA-B8D6-573E3195781E}" sibTransId="{FB24FDAB-E51C-4C4A-87BE-F203783F8711}"/>
    <dgm:cxn modelId="{436E0A9A-3A74-4DA2-AA40-A1C34F450A9C}" srcId="{5069D217-5B3D-4D3B-8650-B67F721FA197}" destId="{52F54877-B416-46E9-866E-5185E7091FE0}" srcOrd="1" destOrd="0" parTransId="{B26F0BDC-80C7-4128-8F39-FC6BE3272EBE}" sibTransId="{BAAEB610-630B-456C-B133-8B8B09FDCE18}"/>
    <dgm:cxn modelId="{7A10B39B-BC39-4715-98F4-DC60532E17B9}" type="presOf" srcId="{9BB2610D-7DE3-4478-ADF7-1EBCC8A0E1BC}" destId="{7A84278A-A424-4B53-B1CA-C6C739AFDA2D}" srcOrd="0" destOrd="0" presId="urn:microsoft.com/office/officeart/2009/layout/CirclePictureHierarchy"/>
    <dgm:cxn modelId="{90385B9D-99C9-4DDD-B462-4334D6D71564}" type="presOf" srcId="{11568548-008B-44EC-8F08-6965E3ADEE76}" destId="{7732F21F-F6C3-4802-A199-5AB39793EFFB}" srcOrd="0" destOrd="0" presId="urn:microsoft.com/office/officeart/2009/layout/CirclePictureHierarchy"/>
    <dgm:cxn modelId="{D968B4B5-EFA4-49E7-BA2E-A7448655A983}" type="presOf" srcId="{90798861-C958-43F3-BC7B-BE690C7EF832}" destId="{30DFE4BB-7FA6-466A-84B7-0654E8D5B2D4}" srcOrd="0" destOrd="0" presId="urn:microsoft.com/office/officeart/2009/layout/CirclePictureHierarchy"/>
    <dgm:cxn modelId="{866424DB-EA6E-438B-BF3D-13FA6BC2D290}" type="presOf" srcId="{CE3024DD-A10E-49BE-B2D5-EF43C8F02A08}" destId="{B356BFD5-8F32-4554-940D-4F5CBD679D93}" srcOrd="0" destOrd="0" presId="urn:microsoft.com/office/officeart/2009/layout/CirclePictureHierarchy"/>
    <dgm:cxn modelId="{8B1759DC-0840-4756-B4CE-ADF5078D0361}" type="presOf" srcId="{90C3025E-FA5F-44CE-B7B9-BDDAE361417C}" destId="{EBE4AFD8-E942-417A-A0C6-3C35E5EDF977}" srcOrd="0" destOrd="0" presId="urn:microsoft.com/office/officeart/2009/layout/CirclePictureHierarchy"/>
    <dgm:cxn modelId="{11D0CADC-CD48-4A7E-9A90-3DB6EBF47E19}" srcId="{90798861-C958-43F3-BC7B-BE690C7EF832}" destId="{5069D217-5B3D-4D3B-8650-B67F721FA197}" srcOrd="0" destOrd="0" parTransId="{CEBA0683-BCFE-43B1-A93A-FF1F1D509983}" sibTransId="{F86A8579-1DCE-44DF-AD0C-D1B53C565D9D}"/>
    <dgm:cxn modelId="{98D854E3-51AB-44E4-B217-72E889C481C8}" type="presOf" srcId="{5069D217-5B3D-4D3B-8650-B67F721FA197}" destId="{1B7BE4BC-9672-4119-BA5C-F9B72478ED1C}" srcOrd="0" destOrd="0" presId="urn:microsoft.com/office/officeart/2009/layout/CirclePictureHierarchy"/>
    <dgm:cxn modelId="{75B136EC-A41E-4B2A-84EF-E1E6A0573D92}" srcId="{11568548-008B-44EC-8F08-6965E3ADEE76}" destId="{9BB2610D-7DE3-4478-ADF7-1EBCC8A0E1BC}" srcOrd="0" destOrd="0" parTransId="{E6ACAE14-C934-45B8-8CCB-E27F906B1422}" sibTransId="{2BDDC8BD-A677-4597-85E1-396F6A2F79DB}"/>
    <dgm:cxn modelId="{BE93705E-01B2-491A-B9EF-B59C5A69BBCF}" type="presParOf" srcId="{EBE4AFD8-E942-417A-A0C6-3C35E5EDF977}" destId="{5A097077-249D-49FA-930F-A6332C4E5360}" srcOrd="0" destOrd="0" presId="urn:microsoft.com/office/officeart/2009/layout/CirclePictureHierarchy"/>
    <dgm:cxn modelId="{66F6F79C-22A3-4F66-813F-E5B7FD23F572}" type="presParOf" srcId="{5A097077-249D-49FA-930F-A6332C4E5360}" destId="{2C100425-9019-4AEA-94F7-163D47D6C6D9}" srcOrd="0" destOrd="0" presId="urn:microsoft.com/office/officeart/2009/layout/CirclePictureHierarchy"/>
    <dgm:cxn modelId="{5FCF782C-7843-4768-B18A-5F7A70D0B5CC}" type="presParOf" srcId="{2C100425-9019-4AEA-94F7-163D47D6C6D9}" destId="{20473571-93C2-4A1F-B6A8-E95B6FCCC4B3}" srcOrd="0" destOrd="0" presId="urn:microsoft.com/office/officeart/2009/layout/CirclePictureHierarchy"/>
    <dgm:cxn modelId="{943723D2-5AAE-4911-8701-0E0D038DAF2C}" type="presParOf" srcId="{2C100425-9019-4AEA-94F7-163D47D6C6D9}" destId="{30DFE4BB-7FA6-466A-84B7-0654E8D5B2D4}" srcOrd="1" destOrd="0" presId="urn:microsoft.com/office/officeart/2009/layout/CirclePictureHierarchy"/>
    <dgm:cxn modelId="{0AA1E073-591C-4DF2-850A-090DE52BAD26}" type="presParOf" srcId="{5A097077-249D-49FA-930F-A6332C4E5360}" destId="{C36E47A0-25D9-49B2-9B2E-B26692ACD820}" srcOrd="1" destOrd="0" presId="urn:microsoft.com/office/officeart/2009/layout/CirclePictureHierarchy"/>
    <dgm:cxn modelId="{6CDDD3C9-1E2E-41B8-9CCB-C4A068639B36}" type="presParOf" srcId="{C36E47A0-25D9-49B2-9B2E-B26692ACD820}" destId="{6AD9E027-0659-4425-9806-E43B85472CF3}" srcOrd="0" destOrd="0" presId="urn:microsoft.com/office/officeart/2009/layout/CirclePictureHierarchy"/>
    <dgm:cxn modelId="{B41F9BBB-7DD8-4E83-8D86-87F161AC6B9E}" type="presParOf" srcId="{C36E47A0-25D9-49B2-9B2E-B26692ACD820}" destId="{0597F86F-4FDE-4313-9A38-87F501355D50}" srcOrd="1" destOrd="0" presId="urn:microsoft.com/office/officeart/2009/layout/CirclePictureHierarchy"/>
    <dgm:cxn modelId="{E75DC8D0-D80E-4ACE-96A1-444094352AA8}" type="presParOf" srcId="{0597F86F-4FDE-4313-9A38-87F501355D50}" destId="{AABBDEFA-85D8-4DDC-B24E-3BA646BD399B}" srcOrd="0" destOrd="0" presId="urn:microsoft.com/office/officeart/2009/layout/CirclePictureHierarchy"/>
    <dgm:cxn modelId="{2580CF6C-8E98-472E-A36C-D087B1332703}" type="presParOf" srcId="{AABBDEFA-85D8-4DDC-B24E-3BA646BD399B}" destId="{3561EA80-051A-4DD8-B5AC-E6E620D358A2}" srcOrd="0" destOrd="0" presId="urn:microsoft.com/office/officeart/2009/layout/CirclePictureHierarchy"/>
    <dgm:cxn modelId="{6F6F611B-634D-410B-9868-0141BA4517C4}" type="presParOf" srcId="{AABBDEFA-85D8-4DDC-B24E-3BA646BD399B}" destId="{1B7BE4BC-9672-4119-BA5C-F9B72478ED1C}" srcOrd="1" destOrd="0" presId="urn:microsoft.com/office/officeart/2009/layout/CirclePictureHierarchy"/>
    <dgm:cxn modelId="{0234E8C2-7A2D-4E26-B099-0DA2196044F9}" type="presParOf" srcId="{0597F86F-4FDE-4313-9A38-87F501355D50}" destId="{B17ED3A5-CA14-4B50-8D20-CC5090FE48B4}" srcOrd="1" destOrd="0" presId="urn:microsoft.com/office/officeart/2009/layout/CirclePictureHierarchy"/>
    <dgm:cxn modelId="{1AC25EE3-4F32-4035-9546-BF362016761E}" type="presParOf" srcId="{B17ED3A5-CA14-4B50-8D20-CC5090FE48B4}" destId="{B356BFD5-8F32-4554-940D-4F5CBD679D93}" srcOrd="0" destOrd="0" presId="urn:microsoft.com/office/officeart/2009/layout/CirclePictureHierarchy"/>
    <dgm:cxn modelId="{A6170D10-3E31-4FCB-9A2E-7C84806A37E0}" type="presParOf" srcId="{B17ED3A5-CA14-4B50-8D20-CC5090FE48B4}" destId="{C8877B0F-AF68-4C8A-9C25-B3B23DFE353E}" srcOrd="1" destOrd="0" presId="urn:microsoft.com/office/officeart/2009/layout/CirclePictureHierarchy"/>
    <dgm:cxn modelId="{7099BC8D-2E43-41A1-9953-2553707BE916}" type="presParOf" srcId="{C8877B0F-AF68-4C8A-9C25-B3B23DFE353E}" destId="{C9F1BEE1-F654-4B8E-85DC-5296FBADAEB9}" srcOrd="0" destOrd="0" presId="urn:microsoft.com/office/officeart/2009/layout/CirclePictureHierarchy"/>
    <dgm:cxn modelId="{3B1195C4-5642-446B-B5A0-F08EDDE7BD61}" type="presParOf" srcId="{C9F1BEE1-F654-4B8E-85DC-5296FBADAEB9}" destId="{8C7A754C-6805-4A6A-80FE-53C30BD66E53}" srcOrd="0" destOrd="0" presId="urn:microsoft.com/office/officeart/2009/layout/CirclePictureHierarchy"/>
    <dgm:cxn modelId="{7BD34260-BE3B-4DCC-974A-7F34013AB779}" type="presParOf" srcId="{C9F1BEE1-F654-4B8E-85DC-5296FBADAEB9}" destId="{E389A7C1-CB66-490D-9E0C-D8D02501A5D9}" srcOrd="1" destOrd="0" presId="urn:microsoft.com/office/officeart/2009/layout/CirclePictureHierarchy"/>
    <dgm:cxn modelId="{574561E4-86D9-4AF8-8CED-AFFA3290F111}" type="presParOf" srcId="{C8877B0F-AF68-4C8A-9C25-B3B23DFE353E}" destId="{AD173D8F-273F-42FC-8878-E46958A163EA}" srcOrd="1" destOrd="0" presId="urn:microsoft.com/office/officeart/2009/layout/CirclePictureHierarchy"/>
    <dgm:cxn modelId="{71DDF374-E1A5-4220-BA16-E7C0D702CDE4}" type="presParOf" srcId="{B17ED3A5-CA14-4B50-8D20-CC5090FE48B4}" destId="{59EC9212-CE46-4EAB-997C-D6BDB14402DB}" srcOrd="2" destOrd="0" presId="urn:microsoft.com/office/officeart/2009/layout/CirclePictureHierarchy"/>
    <dgm:cxn modelId="{C6887AF7-BDC4-434A-9AA0-64106B186B08}" type="presParOf" srcId="{B17ED3A5-CA14-4B50-8D20-CC5090FE48B4}" destId="{5A5769C1-03B5-480C-9B4B-C63DFE0260BA}" srcOrd="3" destOrd="0" presId="urn:microsoft.com/office/officeart/2009/layout/CirclePictureHierarchy"/>
    <dgm:cxn modelId="{10CAC668-9EE9-44F8-98C6-6FA018A7985B}" type="presParOf" srcId="{5A5769C1-03B5-480C-9B4B-C63DFE0260BA}" destId="{0469CB98-1B5F-4EC1-9125-5396356A1341}" srcOrd="0" destOrd="0" presId="urn:microsoft.com/office/officeart/2009/layout/CirclePictureHierarchy"/>
    <dgm:cxn modelId="{616F31DE-FFA1-49F4-ABA8-C710C7D0AF0C}" type="presParOf" srcId="{0469CB98-1B5F-4EC1-9125-5396356A1341}" destId="{9AC61DF6-34FD-4E7D-9B8F-56E91A18E361}" srcOrd="0" destOrd="0" presId="urn:microsoft.com/office/officeart/2009/layout/CirclePictureHierarchy"/>
    <dgm:cxn modelId="{FFC2F710-2286-4041-B5F5-82B56ED0263D}" type="presParOf" srcId="{0469CB98-1B5F-4EC1-9125-5396356A1341}" destId="{65E30F00-0025-44E1-B661-AD0975D09539}" srcOrd="1" destOrd="0" presId="urn:microsoft.com/office/officeart/2009/layout/CirclePictureHierarchy"/>
    <dgm:cxn modelId="{D3BCF7DE-3DCE-4C0B-9A4D-A2BDBAB3D1EC}" type="presParOf" srcId="{5A5769C1-03B5-480C-9B4B-C63DFE0260BA}" destId="{2F3A572C-5E9D-4DA4-9BDB-7CC434FD797A}" srcOrd="1" destOrd="0" presId="urn:microsoft.com/office/officeart/2009/layout/CirclePictureHierarchy"/>
    <dgm:cxn modelId="{7DEBC7AB-20D5-4C11-AE64-0CA1DD09C2F7}" type="presParOf" srcId="{C36E47A0-25D9-49B2-9B2E-B26692ACD820}" destId="{6B06E3C7-236A-4CCD-82E0-17E58C593315}" srcOrd="2" destOrd="0" presId="urn:microsoft.com/office/officeart/2009/layout/CirclePictureHierarchy"/>
    <dgm:cxn modelId="{AE9570B2-281A-4321-87C4-81EE83253470}" type="presParOf" srcId="{C36E47A0-25D9-49B2-9B2E-B26692ACD820}" destId="{1D8A3625-9303-40FA-953C-938B7A2E6D2C}" srcOrd="3" destOrd="0" presId="urn:microsoft.com/office/officeart/2009/layout/CirclePictureHierarchy"/>
    <dgm:cxn modelId="{BC673156-12D5-4738-B67D-40F7538F8877}" type="presParOf" srcId="{1D8A3625-9303-40FA-953C-938B7A2E6D2C}" destId="{4D54A8BE-FAB9-4AB8-9EEC-19340785653B}" srcOrd="0" destOrd="0" presId="urn:microsoft.com/office/officeart/2009/layout/CirclePictureHierarchy"/>
    <dgm:cxn modelId="{77FAA132-64B8-4600-9755-D28E55848EA1}" type="presParOf" srcId="{4D54A8BE-FAB9-4AB8-9EEC-19340785653B}" destId="{FF05A668-87D5-417A-A444-428A90554B60}" srcOrd="0" destOrd="0" presId="urn:microsoft.com/office/officeart/2009/layout/CirclePictureHierarchy"/>
    <dgm:cxn modelId="{2DCFA770-1B65-4FDD-BF58-F068261F1674}" type="presParOf" srcId="{4D54A8BE-FAB9-4AB8-9EEC-19340785653B}" destId="{7732F21F-F6C3-4802-A199-5AB39793EFFB}" srcOrd="1" destOrd="0" presId="urn:microsoft.com/office/officeart/2009/layout/CirclePictureHierarchy"/>
    <dgm:cxn modelId="{6376909B-AE6F-4F5C-A219-FBA790623F3E}" type="presParOf" srcId="{1D8A3625-9303-40FA-953C-938B7A2E6D2C}" destId="{F47E69AF-48C7-4AB9-992D-B24CEAC14438}" srcOrd="1" destOrd="0" presId="urn:microsoft.com/office/officeart/2009/layout/CirclePictureHierarchy"/>
    <dgm:cxn modelId="{124A8CB2-071D-4DD8-BB73-D37485139999}" type="presParOf" srcId="{F47E69AF-48C7-4AB9-992D-B24CEAC14438}" destId="{6A18304A-882D-465C-AA57-AC55CC5DADDF}" srcOrd="0" destOrd="0" presId="urn:microsoft.com/office/officeart/2009/layout/CirclePictureHierarchy"/>
    <dgm:cxn modelId="{A68F227B-1073-427B-B863-505D1E980EBE}" type="presParOf" srcId="{F47E69AF-48C7-4AB9-992D-B24CEAC14438}" destId="{9742C063-067F-4337-8839-C83833FE5212}" srcOrd="1" destOrd="0" presId="urn:microsoft.com/office/officeart/2009/layout/CirclePictureHierarchy"/>
    <dgm:cxn modelId="{90809AEC-9ECE-4A09-9A71-7FE90FE7544C}" type="presParOf" srcId="{9742C063-067F-4337-8839-C83833FE5212}" destId="{69CC5AD8-BB15-4BA0-B7A6-9F13D768E6F6}" srcOrd="0" destOrd="0" presId="urn:microsoft.com/office/officeart/2009/layout/CirclePictureHierarchy"/>
    <dgm:cxn modelId="{92647C79-13A3-429D-91C0-4EC73FCB0C3A}" type="presParOf" srcId="{69CC5AD8-BB15-4BA0-B7A6-9F13D768E6F6}" destId="{4129C169-5464-4384-B76C-B1D3730AC88E}" srcOrd="0" destOrd="0" presId="urn:microsoft.com/office/officeart/2009/layout/CirclePictureHierarchy"/>
    <dgm:cxn modelId="{2ECB41CE-C966-4716-9ACD-48D508FFF054}" type="presParOf" srcId="{69CC5AD8-BB15-4BA0-B7A6-9F13D768E6F6}" destId="{7A84278A-A424-4B53-B1CA-C6C739AFDA2D}" srcOrd="1" destOrd="0" presId="urn:microsoft.com/office/officeart/2009/layout/CirclePictureHierarchy"/>
    <dgm:cxn modelId="{B2D70B28-58BA-49A2-B626-59858B158F19}" type="presParOf" srcId="{9742C063-067F-4337-8839-C83833FE5212}" destId="{A59498AC-30AE-498E-ADDB-CC05DEAED2C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8304A-882D-465C-AA57-AC55CC5DADDF}">
      <dsp:nvSpPr>
        <dsp:cNvPr id="0" name=""/>
        <dsp:cNvSpPr/>
      </dsp:nvSpPr>
      <dsp:spPr>
        <a:xfrm>
          <a:off x="4852511" y="2156690"/>
          <a:ext cx="91440" cy="2571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6E3C7-236A-4CCD-82E0-17E58C593315}">
      <dsp:nvSpPr>
        <dsp:cNvPr id="0" name=""/>
        <dsp:cNvSpPr/>
      </dsp:nvSpPr>
      <dsp:spPr>
        <a:xfrm>
          <a:off x="3320553" y="1083161"/>
          <a:ext cx="1577677" cy="257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99"/>
              </a:lnTo>
              <a:lnTo>
                <a:pt x="1577677" y="129599"/>
              </a:lnTo>
              <a:lnTo>
                <a:pt x="1577677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C9212-CE46-4EAB-997C-D6BDB14402DB}">
      <dsp:nvSpPr>
        <dsp:cNvPr id="0" name=""/>
        <dsp:cNvSpPr/>
      </dsp:nvSpPr>
      <dsp:spPr>
        <a:xfrm>
          <a:off x="1530697" y="2156690"/>
          <a:ext cx="1122511" cy="257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99"/>
              </a:lnTo>
              <a:lnTo>
                <a:pt x="1122511" y="129599"/>
              </a:lnTo>
              <a:lnTo>
                <a:pt x="1122511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BFD5-8F32-4554-940D-4F5CBD679D93}">
      <dsp:nvSpPr>
        <dsp:cNvPr id="0" name=""/>
        <dsp:cNvSpPr/>
      </dsp:nvSpPr>
      <dsp:spPr>
        <a:xfrm>
          <a:off x="408185" y="2156690"/>
          <a:ext cx="1122511" cy="257157"/>
        </a:xfrm>
        <a:custGeom>
          <a:avLst/>
          <a:gdLst/>
          <a:ahLst/>
          <a:cxnLst/>
          <a:rect l="0" t="0" r="0" b="0"/>
          <a:pathLst>
            <a:path>
              <a:moveTo>
                <a:pt x="1122511" y="0"/>
              </a:moveTo>
              <a:lnTo>
                <a:pt x="1122511" y="129599"/>
              </a:lnTo>
              <a:lnTo>
                <a:pt x="0" y="129599"/>
              </a:lnTo>
              <a:lnTo>
                <a:pt x="0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9E027-0659-4425-9806-E43B85472CF3}">
      <dsp:nvSpPr>
        <dsp:cNvPr id="0" name=""/>
        <dsp:cNvSpPr/>
      </dsp:nvSpPr>
      <dsp:spPr>
        <a:xfrm>
          <a:off x="1530697" y="1083161"/>
          <a:ext cx="1789856" cy="257157"/>
        </a:xfrm>
        <a:custGeom>
          <a:avLst/>
          <a:gdLst/>
          <a:ahLst/>
          <a:cxnLst/>
          <a:rect l="0" t="0" r="0" b="0"/>
          <a:pathLst>
            <a:path>
              <a:moveTo>
                <a:pt x="1789856" y="0"/>
              </a:moveTo>
              <a:lnTo>
                <a:pt x="1789856" y="129599"/>
              </a:lnTo>
              <a:lnTo>
                <a:pt x="0" y="129599"/>
              </a:lnTo>
              <a:lnTo>
                <a:pt x="0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73571-93C2-4A1F-B6A8-E95B6FCCC4B3}">
      <dsp:nvSpPr>
        <dsp:cNvPr id="0" name=""/>
        <dsp:cNvSpPr/>
      </dsp:nvSpPr>
      <dsp:spPr>
        <a:xfrm>
          <a:off x="2912367" y="266789"/>
          <a:ext cx="816371" cy="816371"/>
        </a:xfrm>
        <a:prstGeom prst="ellipse">
          <a:avLst/>
        </a:prstGeom>
        <a:solidFill>
          <a:srgbClr val="FE9100"/>
        </a:solidFill>
        <a:ln w="2540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FE4BB-7FA6-466A-84B7-0654E8D5B2D4}">
      <dsp:nvSpPr>
        <dsp:cNvPr id="0" name=""/>
        <dsp:cNvSpPr/>
      </dsp:nvSpPr>
      <dsp:spPr>
        <a:xfrm>
          <a:off x="3834823" y="403593"/>
          <a:ext cx="800199" cy="366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>
              <a:latin typeface="나눔스퀘어" panose="020B0600000101010101" pitchFamily="50" charset="-127"/>
              <a:ea typeface="나눔스퀘어" panose="020B0600000101010101" pitchFamily="50" charset="-127"/>
            </a:rPr>
            <a:t>현재 국면</a:t>
          </a:r>
        </a:p>
      </dsp:txBody>
      <dsp:txXfrm>
        <a:off x="3834823" y="403593"/>
        <a:ext cx="800199" cy="366493"/>
      </dsp:txXfrm>
    </dsp:sp>
    <dsp:sp modelId="{3561EA80-051A-4DD8-B5AC-E6E620D358A2}">
      <dsp:nvSpPr>
        <dsp:cNvPr id="0" name=""/>
        <dsp:cNvSpPr/>
      </dsp:nvSpPr>
      <dsp:spPr>
        <a:xfrm>
          <a:off x="1122511" y="1340318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BE4BC-9672-4119-BA5C-F9B72478ED1C}">
      <dsp:nvSpPr>
        <dsp:cNvPr id="0" name=""/>
        <dsp:cNvSpPr/>
      </dsp:nvSpPr>
      <dsp:spPr>
        <a:xfrm>
          <a:off x="1938883" y="1338277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W = 19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N = 69</a:t>
          </a:r>
          <a:endParaRPr lang="ko-KR" altLang="en-US" sz="1700" kern="120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938883" y="1338277"/>
        <a:ext cx="1224557" cy="816371"/>
      </dsp:txXfrm>
    </dsp:sp>
    <dsp:sp modelId="{8C7A754C-6805-4A6A-80FE-53C30BD66E53}">
      <dsp:nvSpPr>
        <dsp:cNvPr id="0" name=""/>
        <dsp:cNvSpPr/>
      </dsp:nvSpPr>
      <dsp:spPr>
        <a:xfrm>
          <a:off x="0" y="2413847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9A7C1-CB66-490D-9E0C-D8D02501A5D9}">
      <dsp:nvSpPr>
        <dsp:cNvPr id="0" name=""/>
        <dsp:cNvSpPr/>
      </dsp:nvSpPr>
      <dsp:spPr>
        <a:xfrm>
          <a:off x="816371" y="2411806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 </a:t>
          </a:r>
          <a:endParaRPr lang="ko-KR" altLang="en-US" sz="1700" kern="1200"/>
        </a:p>
      </dsp:txBody>
      <dsp:txXfrm>
        <a:off x="816371" y="2411806"/>
        <a:ext cx="1224557" cy="816371"/>
      </dsp:txXfrm>
    </dsp:sp>
    <dsp:sp modelId="{9AC61DF6-34FD-4E7D-9B8F-56E91A18E361}">
      <dsp:nvSpPr>
        <dsp:cNvPr id="0" name=""/>
        <dsp:cNvSpPr/>
      </dsp:nvSpPr>
      <dsp:spPr>
        <a:xfrm>
          <a:off x="2245022" y="2413847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30F00-0025-44E1-B661-AD0975D09539}">
      <dsp:nvSpPr>
        <dsp:cNvPr id="0" name=""/>
        <dsp:cNvSpPr/>
      </dsp:nvSpPr>
      <dsp:spPr>
        <a:xfrm>
          <a:off x="3061394" y="2411806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 </a:t>
          </a:r>
          <a:endParaRPr lang="ko-KR" altLang="en-US" sz="1700" kern="1200"/>
        </a:p>
      </dsp:txBody>
      <dsp:txXfrm>
        <a:off x="3061394" y="2411806"/>
        <a:ext cx="1224557" cy="816371"/>
      </dsp:txXfrm>
    </dsp:sp>
    <dsp:sp modelId="{FF05A668-87D5-417A-A444-428A90554B60}">
      <dsp:nvSpPr>
        <dsp:cNvPr id="0" name=""/>
        <dsp:cNvSpPr/>
      </dsp:nvSpPr>
      <dsp:spPr>
        <a:xfrm>
          <a:off x="4490045" y="1340318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2F21F-F6C3-4802-A199-5AB39793EFFB}">
      <dsp:nvSpPr>
        <dsp:cNvPr id="0" name=""/>
        <dsp:cNvSpPr/>
      </dsp:nvSpPr>
      <dsp:spPr>
        <a:xfrm>
          <a:off x="5306417" y="1338277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W = -11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N = 31</a:t>
          </a:r>
          <a:endParaRPr lang="ko-KR" altLang="en-US" sz="1700" kern="120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5306417" y="1338277"/>
        <a:ext cx="1224557" cy="816371"/>
      </dsp:txXfrm>
    </dsp:sp>
    <dsp:sp modelId="{4129C169-5464-4384-B76C-B1D3730AC88E}">
      <dsp:nvSpPr>
        <dsp:cNvPr id="0" name=""/>
        <dsp:cNvSpPr/>
      </dsp:nvSpPr>
      <dsp:spPr>
        <a:xfrm>
          <a:off x="4490045" y="2413847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4278A-A424-4B53-B1CA-C6C739AFDA2D}">
      <dsp:nvSpPr>
        <dsp:cNvPr id="0" name=""/>
        <dsp:cNvSpPr/>
      </dsp:nvSpPr>
      <dsp:spPr>
        <a:xfrm>
          <a:off x="5306417" y="2411806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 </a:t>
          </a:r>
          <a:endParaRPr lang="ko-KR" altLang="en-US" sz="1700" kern="1200"/>
        </a:p>
      </dsp:txBody>
      <dsp:txXfrm>
        <a:off x="5306417" y="2411806"/>
        <a:ext cx="1224557" cy="816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98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r">
              <a:defRPr sz="1200"/>
            </a:lvl1pPr>
          </a:lstStyle>
          <a:p>
            <a:fld id="{CC624B61-DC60-4DAA-AC7C-EB7BA434BD57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7" tIns="45730" rIns="91457" bIns="4573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7" y="4715630"/>
            <a:ext cx="5437822" cy="4466352"/>
          </a:xfrm>
          <a:prstGeom prst="rect">
            <a:avLst/>
          </a:prstGeom>
        </p:spPr>
        <p:txBody>
          <a:bodyPr vert="horz" lIns="91457" tIns="45730" rIns="91457" bIns="4573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98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r">
              <a:defRPr sz="1200"/>
            </a:lvl1pPr>
          </a:lstStyle>
          <a:p>
            <a:fld id="{9B39D409-2974-4B0B-A417-1A5136346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1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3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2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5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5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5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9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7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2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5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1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0.png"/><Relationship Id="rId7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0.png"/><Relationship Id="rId7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9.png"/><Relationship Id="rId4" Type="http://schemas.openxmlformats.org/officeDocument/2006/relationships/image" Target="../media/image140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4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t="6926" b="12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980408" y="1254299"/>
            <a:ext cx="6231193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78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Alpha_Shogi</a:t>
            </a:r>
            <a:endParaRPr lang="ko-KR" altLang="en-US" sz="78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32350" y="3920850"/>
            <a:ext cx="230152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EAE3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1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Reinforcement_learning</a:t>
            </a:r>
            <a:endParaRPr lang="ko-KR" altLang="en-US" sz="14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4213" y="2489464"/>
            <a:ext cx="5163594" cy="4462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ko-KR" altLang="en-US" sz="2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강화학습을 적용한 인공지능 게임 프로그램</a:t>
            </a:r>
            <a:endParaRPr lang="ko-KR" altLang="en-US" sz="2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72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80902" y="232485"/>
              <a:ext cx="1430200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B4BDA9D-B0EE-20B0-C2AD-38E4586A2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86467"/>
              </p:ext>
            </p:extLst>
          </p:nvPr>
        </p:nvGraphicFramePr>
        <p:xfrm>
          <a:off x="2719490" y="2092425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C72834A4-8EBB-E95F-3A13-19833068FD0F}"/>
              </a:ext>
            </a:extLst>
          </p:cNvPr>
          <p:cNvGrpSpPr/>
          <p:nvPr/>
        </p:nvGrpSpPr>
        <p:grpSpPr>
          <a:xfrm>
            <a:off x="2719490" y="2091825"/>
            <a:ext cx="2314540" cy="1296144"/>
            <a:chOff x="6737630" y="2310380"/>
            <a:chExt cx="2314540" cy="1296144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CBAE53D-48D7-426A-D80C-9EDD91BE27CD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C5C8D5D-A5E9-D8E5-5FEF-2AD29D920EF5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B4E5ACB-EC34-BC7A-D521-5CA0DB694BDE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652A89E-5B67-5214-DDDA-ABE2F50F3F24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1FE0F2A-1C98-7B7B-7F1A-4CB3F7D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84F388A-6556-8A95-810E-30A222F00C8E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1B6DC9-FBEA-46F3-AA05-28D01BA7583C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806D087-9BD8-BB08-8DD5-CDD6CC94C404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0D3EF47-6C67-F68E-4465-70ADAB20CA45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84F6F2-1878-2701-34F5-D9528638B5BA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742F125-0EFF-AFDA-FB23-01703028BBEF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1959561-DCDC-7871-ED3F-8D8657D3746B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FB95ADE-B056-71A1-9795-935413061C9D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7266E09-AE07-AE8B-8EED-6790912D41B8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2C806C6-9CCC-CA58-CBED-051A71518CCA}"/>
              </a:ext>
            </a:extLst>
          </p:cNvPr>
          <p:cNvGrpSpPr/>
          <p:nvPr/>
        </p:nvGrpSpPr>
        <p:grpSpPr>
          <a:xfrm>
            <a:off x="2681701" y="2707451"/>
            <a:ext cx="585208" cy="712963"/>
            <a:chOff x="2368625" y="1541793"/>
            <a:chExt cx="585208" cy="71296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35074D-9BE6-95EE-5DB5-DF47F52B8034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DEEB1C-4746-E353-443E-4CC32752187E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82F085-0A26-7CC1-6FF7-80B27D0EEAB1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FA7684-BC16-7469-FD66-613D3CFDF313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AD935BE-992D-A645-7D5E-C2DA7B66987F}"/>
              </a:ext>
            </a:extLst>
          </p:cNvPr>
          <p:cNvGrpSpPr/>
          <p:nvPr/>
        </p:nvGrpSpPr>
        <p:grpSpPr>
          <a:xfrm>
            <a:off x="3271412" y="2707451"/>
            <a:ext cx="570432" cy="712963"/>
            <a:chOff x="2368625" y="1541793"/>
            <a:chExt cx="570432" cy="71296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1F3887-2819-C895-5C16-064DB402B5A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94D078-E434-2003-F9AD-FC7A6DCFF34B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A63757B-9C9F-344D-67E6-6BBA44C55347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72B7DD-6568-4DF9-4189-29E08FB42B8B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D28F160-7720-38A3-B97A-1A0FFE6369CB}"/>
              </a:ext>
            </a:extLst>
          </p:cNvPr>
          <p:cNvGrpSpPr/>
          <p:nvPr/>
        </p:nvGrpSpPr>
        <p:grpSpPr>
          <a:xfrm>
            <a:off x="3852304" y="2725070"/>
            <a:ext cx="571058" cy="712963"/>
            <a:chOff x="2368625" y="1541793"/>
            <a:chExt cx="571058" cy="7129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EFA4AD9-594A-7E23-3443-8540C439BBE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C54FA5-DBC3-92AD-5852-5DC1CB7EC2B0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A2FDE6-C7AF-DB52-C16D-F1EA589E8FFF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F91B878-BB5E-AD42-DFD2-BF44D2D5BF81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6F92DCF-766D-F761-ACEB-813664ECCB1D}"/>
              </a:ext>
            </a:extLst>
          </p:cNvPr>
          <p:cNvGrpSpPr/>
          <p:nvPr/>
        </p:nvGrpSpPr>
        <p:grpSpPr>
          <a:xfrm>
            <a:off x="4422052" y="2707005"/>
            <a:ext cx="637854" cy="712963"/>
            <a:chOff x="2368625" y="1541793"/>
            <a:chExt cx="637854" cy="71296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FBB8D94-D59B-3BB1-D2D6-8F019F92C1D0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938967-BBEF-248C-1A37-D9F47F67D4CB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26D8BF9-87B2-164E-37A2-E26933185F92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9EB19D2-0424-6C11-6437-6298DD9B235A}"/>
              </a:ext>
            </a:extLst>
          </p:cNvPr>
          <p:cNvSpPr txBox="1"/>
          <p:nvPr/>
        </p:nvSpPr>
        <p:spPr>
          <a:xfrm>
            <a:off x="4369001" y="169049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9CE3220E-ADE1-2D40-B6F2-586FFD9ABB7E}"/>
              </a:ext>
            </a:extLst>
          </p:cNvPr>
          <p:cNvCxnSpPr>
            <a:cxnSpLocks/>
          </p:cNvCxnSpPr>
          <p:nvPr/>
        </p:nvCxnSpPr>
        <p:spPr>
          <a:xfrm>
            <a:off x="2719490" y="1875160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EA6A0-B92B-93E6-D786-BA1A2F433E6B}"/>
              </a:ext>
            </a:extLst>
          </p:cNvPr>
          <p:cNvSpPr txBox="1"/>
          <p:nvPr/>
        </p:nvSpPr>
        <p:spPr>
          <a:xfrm>
            <a:off x="2788308" y="2078764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280498-9FE6-FE79-2837-DBDF0E9FE493}"/>
              </a:ext>
            </a:extLst>
          </p:cNvPr>
          <p:cNvSpPr txBox="1"/>
          <p:nvPr/>
        </p:nvSpPr>
        <p:spPr>
          <a:xfrm flipH="1">
            <a:off x="2852063" y="2469892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58FD2BB-9B16-7F42-7228-1A273FA1EA93}"/>
              </a:ext>
            </a:extLst>
          </p:cNvPr>
          <p:cNvSpPr txBox="1"/>
          <p:nvPr/>
        </p:nvSpPr>
        <p:spPr>
          <a:xfrm>
            <a:off x="7289637" y="4640430"/>
            <a:ext cx="21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r(0~1)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B7ACA325-CD41-7D14-D0F1-47960FCAFC37}"/>
              </a:ext>
            </a:extLst>
          </p:cNvPr>
          <p:cNvGraphicFramePr>
            <a:graphicFrameLocks noGrp="1"/>
          </p:cNvGraphicFramePr>
          <p:nvPr/>
        </p:nvGraphicFramePr>
        <p:xfrm>
          <a:off x="6976996" y="2044362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AD7A499-703A-1B9E-2888-55D83A91BAAC}"/>
              </a:ext>
            </a:extLst>
          </p:cNvPr>
          <p:cNvGrpSpPr/>
          <p:nvPr/>
        </p:nvGrpSpPr>
        <p:grpSpPr>
          <a:xfrm>
            <a:off x="6976996" y="2043762"/>
            <a:ext cx="2314540" cy="1296144"/>
            <a:chOff x="6737630" y="2310380"/>
            <a:chExt cx="2314540" cy="129614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3450EC0-F7C1-B43B-2BAA-8583D8D18BA6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861BB5F-F355-6CDB-A374-0DF7C8F3D880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4F13B7D-A468-848E-CD5E-A0E843FB54DB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477F22C-AC25-E354-74C7-AD95046935D1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C3CB84D-3817-EF8D-4BFC-AE74EEE5C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53577D5-D481-AF23-6DAA-5DA76D8BFC3F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A92A6D-2A66-E5DA-9CF4-B36C6FF3F88B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30DC619-A768-38DC-E0C2-3F57B56D4747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B72F93-17CD-687B-BC4A-0C0F332BE0AA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EDE6D5-EC6D-AB47-710C-40736E2E7633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6917819-7569-71D9-9C3E-7EB3D37939CB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8B8F353A-0DDB-0EFF-CF8D-9962C44C82F4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58299F-5C27-019E-F4F3-C201C7265F71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6BE3243-39AE-1F91-1CEE-28F9B21ACCFA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8420F43C-B97F-381F-A68B-636F741460AE}"/>
              </a:ext>
            </a:extLst>
          </p:cNvPr>
          <p:cNvGrpSpPr/>
          <p:nvPr/>
        </p:nvGrpSpPr>
        <p:grpSpPr>
          <a:xfrm>
            <a:off x="6939207" y="2659388"/>
            <a:ext cx="585208" cy="712963"/>
            <a:chOff x="2368625" y="1541793"/>
            <a:chExt cx="585208" cy="71296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D18C02-0549-71D2-2659-9C308261624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05315A9-B886-A1B1-7325-721F74CE698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1180C09-8A8B-7A65-78E4-4547D3EBEA3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A202836-F309-BE5A-52B9-1FE59D00EE1C}"/>
              </a:ext>
            </a:extLst>
          </p:cNvPr>
          <p:cNvGrpSpPr/>
          <p:nvPr/>
        </p:nvGrpSpPr>
        <p:grpSpPr>
          <a:xfrm>
            <a:off x="7528918" y="2659388"/>
            <a:ext cx="570432" cy="712963"/>
            <a:chOff x="2368625" y="1541793"/>
            <a:chExt cx="570432" cy="71296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C8D5EA5-DB10-D0DF-4E8A-3FECC4770C0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62C5879-B184-C20F-7ABB-F36AAC1A59A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2903CE4-1ABB-1259-2A4C-4EE0648ED5D9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DD3872A-6A98-6307-B3B9-44B10785FB24}"/>
              </a:ext>
            </a:extLst>
          </p:cNvPr>
          <p:cNvGrpSpPr/>
          <p:nvPr/>
        </p:nvGrpSpPr>
        <p:grpSpPr>
          <a:xfrm>
            <a:off x="8109810" y="2677007"/>
            <a:ext cx="571058" cy="712963"/>
            <a:chOff x="2368625" y="1541793"/>
            <a:chExt cx="571058" cy="712963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91E1799-3864-E29A-C4CB-7B2026FB0AD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B46D38B-CD9D-4CE0-A04C-C32FF065C79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4BAFECA-97BB-ADCD-11C4-D6A0591AD9F0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D0189CB-A16F-C8B8-0530-CC5FD27C7D09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r</a:t>
              </a:r>
              <a:endParaRPr lang="ko-KR" altLang="en-US" sz="140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3A6BF58C-A056-251E-45F4-B5967E183445}"/>
              </a:ext>
            </a:extLst>
          </p:cNvPr>
          <p:cNvGrpSpPr/>
          <p:nvPr/>
        </p:nvGrpSpPr>
        <p:grpSpPr>
          <a:xfrm>
            <a:off x="8679558" y="2658942"/>
            <a:ext cx="637854" cy="712963"/>
            <a:chOff x="2368625" y="1541793"/>
            <a:chExt cx="637854" cy="71296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8D040BE-0979-E0A7-6545-4479AA6717C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0194481-42D6-97EF-8286-AF848B2F212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E4B7A51-A9F4-26FA-AEFC-B88086FFF1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28B5C1-46FB-9F68-8B63-BF092769856F}"/>
              </a:ext>
            </a:extLst>
          </p:cNvPr>
          <p:cNvSpPr txBox="1"/>
          <p:nvPr/>
        </p:nvSpPr>
        <p:spPr>
          <a:xfrm>
            <a:off x="8626507" y="16424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B13288DC-42D2-B0AC-EE31-00C9424247D3}"/>
              </a:ext>
            </a:extLst>
          </p:cNvPr>
          <p:cNvCxnSpPr>
            <a:cxnSpLocks/>
          </p:cNvCxnSpPr>
          <p:nvPr/>
        </p:nvCxnSpPr>
        <p:spPr>
          <a:xfrm>
            <a:off x="6976996" y="1827097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2A3F2528-C5DB-8744-0A9F-39F338FE97B1}"/>
              </a:ext>
            </a:extLst>
          </p:cNvPr>
          <p:cNvSpPr txBox="1"/>
          <p:nvPr/>
        </p:nvSpPr>
        <p:spPr>
          <a:xfrm>
            <a:off x="7045814" y="2030701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/>
              <p:nvPr/>
            </p:nvSpPr>
            <p:spPr>
              <a:xfrm flipH="1">
                <a:off x="7109569" y="2421829"/>
                <a:ext cx="2423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09569" y="2421829"/>
                <a:ext cx="242313" cy="307777"/>
              </a:xfrm>
              <a:prstGeom prst="rect">
                <a:avLst/>
              </a:prstGeom>
              <a:blipFill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ECB9B74-B0B9-B845-D8CC-4800EE643595}"/>
              </a:ext>
            </a:extLst>
          </p:cNvPr>
          <p:cNvCxnSpPr>
            <a:cxnSpLocks/>
          </p:cNvCxnSpPr>
          <p:nvPr/>
        </p:nvCxnSpPr>
        <p:spPr>
          <a:xfrm flipV="1">
            <a:off x="7312647" y="2007733"/>
            <a:ext cx="1373160" cy="2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848478-E110-4E91-5EFD-488D8AADDA5C}"/>
              </a:ext>
            </a:extLst>
          </p:cNvPr>
          <p:cNvSpPr txBox="1"/>
          <p:nvPr/>
        </p:nvSpPr>
        <p:spPr>
          <a:xfrm>
            <a:off x="7417886" y="3475313"/>
            <a:ext cx="21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값에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곱해준다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829BC-5776-F47F-CD78-31A5DA80EA31}"/>
              </a:ext>
            </a:extLst>
          </p:cNvPr>
          <p:cNvSpPr txBox="1"/>
          <p:nvPr/>
        </p:nvSpPr>
        <p:spPr>
          <a:xfrm>
            <a:off x="6245601" y="1556085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2.Discount factor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0F43E-23DA-5BDE-D2A7-F7D6706CD9B7}"/>
              </a:ext>
            </a:extLst>
          </p:cNvPr>
          <p:cNvGrpSpPr/>
          <p:nvPr/>
        </p:nvGrpSpPr>
        <p:grpSpPr>
          <a:xfrm>
            <a:off x="3273796" y="2106964"/>
            <a:ext cx="571058" cy="712963"/>
            <a:chOff x="2368625" y="1541793"/>
            <a:chExt cx="571058" cy="7129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6CE9A9-3F76-C1ED-6F12-F953A8F945A5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C679FA-2E1A-7822-37F9-B262F5BFEC56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1E666-B69D-F5CF-0EE6-7B7CFD632C77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C64F2F-E846-7751-CB45-163B299D8018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9C89A4-5069-C2F6-62CD-6DD30DE6BBB5}"/>
              </a:ext>
            </a:extLst>
          </p:cNvPr>
          <p:cNvGrpSpPr/>
          <p:nvPr/>
        </p:nvGrpSpPr>
        <p:grpSpPr>
          <a:xfrm>
            <a:off x="3852299" y="2104465"/>
            <a:ext cx="571058" cy="712963"/>
            <a:chOff x="2368625" y="1541793"/>
            <a:chExt cx="571058" cy="7129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8FC840-C834-3BEA-B54A-1BFFA8A96667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064EA0-8D9D-47CE-8FDC-99E6E900D29C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7F3C37-6488-59B3-67CB-0FBD3AD69907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67E1FF-932F-0EA6-E621-777F58DBB263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30642D7-317D-9D74-8E02-BDB048F696AE}"/>
              </a:ext>
            </a:extLst>
          </p:cNvPr>
          <p:cNvSpPr txBox="1"/>
          <p:nvPr/>
        </p:nvSpPr>
        <p:spPr>
          <a:xfrm flipH="1">
            <a:off x="3093849" y="2273350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0F52D7E-731C-9D29-A737-F4D0D2898150}"/>
              </a:ext>
            </a:extLst>
          </p:cNvPr>
          <p:cNvCxnSpPr>
            <a:cxnSpLocks/>
          </p:cNvCxnSpPr>
          <p:nvPr/>
        </p:nvCxnSpPr>
        <p:spPr>
          <a:xfrm flipV="1">
            <a:off x="3220851" y="2417404"/>
            <a:ext cx="1132784" cy="547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2907A50-7AC9-21F6-E950-7CE1AE1FC4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86974" y="1902059"/>
            <a:ext cx="446" cy="1740351"/>
          </a:xfrm>
          <a:prstGeom prst="bentConnector3">
            <a:avLst>
              <a:gd name="adj1" fmla="val -812260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0EBC24-DC38-8DC4-F67B-DA4C59E58FD7}"/>
              </a:ext>
            </a:extLst>
          </p:cNvPr>
          <p:cNvGrpSpPr/>
          <p:nvPr/>
        </p:nvGrpSpPr>
        <p:grpSpPr>
          <a:xfrm>
            <a:off x="8121326" y="2049674"/>
            <a:ext cx="637854" cy="712963"/>
            <a:chOff x="2368625" y="1541793"/>
            <a:chExt cx="637854" cy="7129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18BCE0-189B-3B8B-A851-47209EA4E1AC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F0CB66-FD2D-97E5-53F8-69C53C8EDBFB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F0CB66-FD2D-97E5-53F8-69C53C8ED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7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5D55E5-A1DD-23B1-F245-900731761E4F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41B5B1-3A3B-F64E-4ECB-57C97764BEC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0AEB29-9CF5-6BD7-2A22-0001801437E5}"/>
              </a:ext>
            </a:extLst>
          </p:cNvPr>
          <p:cNvGrpSpPr/>
          <p:nvPr/>
        </p:nvGrpSpPr>
        <p:grpSpPr>
          <a:xfrm>
            <a:off x="7585218" y="2025826"/>
            <a:ext cx="571058" cy="712963"/>
            <a:chOff x="2368625" y="1541793"/>
            <a:chExt cx="571058" cy="7129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B00D34-DABC-112E-131A-DD11DA30AB3F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495BE7-F240-ADF2-87EB-A5C331B996D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2578CF-3DD6-F8C9-C803-4B843B0D9D9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BAE3A1-414D-B865-AA5E-466781F1C564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r</a:t>
              </a:r>
              <a:endParaRPr lang="ko-KR" altLang="en-US" sz="1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0B0123-021F-0C60-2C3C-F8A447628EC6}"/>
                  </a:ext>
                </a:extLst>
              </p:cNvPr>
              <p:cNvSpPr txBox="1"/>
              <p:nvPr/>
            </p:nvSpPr>
            <p:spPr>
              <a:xfrm flipH="1">
                <a:off x="7304704" y="2191757"/>
                <a:ext cx="2423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0B0123-021F-0C60-2C3C-F8A447628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4704" y="2191757"/>
                <a:ext cx="242313" cy="307777"/>
              </a:xfrm>
              <a:prstGeom prst="rect">
                <a:avLst/>
              </a:prstGeom>
              <a:blipFill>
                <a:blip r:embed="rId8"/>
                <a:stretch>
                  <a:fillRect r="-1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20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58460" y="232485"/>
              <a:ext cx="14750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B7ACA325-CD41-7D14-D0F1-47960FCAF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20274"/>
              </p:ext>
            </p:extLst>
          </p:nvPr>
        </p:nvGraphicFramePr>
        <p:xfrm>
          <a:off x="2042932" y="2201429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AD7A499-703A-1B9E-2888-55D83A91BAAC}"/>
              </a:ext>
            </a:extLst>
          </p:cNvPr>
          <p:cNvGrpSpPr/>
          <p:nvPr/>
        </p:nvGrpSpPr>
        <p:grpSpPr>
          <a:xfrm>
            <a:off x="2042932" y="2200829"/>
            <a:ext cx="2314540" cy="1296144"/>
            <a:chOff x="6737630" y="2310380"/>
            <a:chExt cx="2314540" cy="129614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3450EC0-F7C1-B43B-2BAA-8583D8D18BA6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861BB5F-F355-6CDB-A374-0DF7C8F3D880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4F13B7D-A468-848E-CD5E-A0E843FB54DB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477F22C-AC25-E354-74C7-AD95046935D1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C3CB84D-3817-EF8D-4BFC-AE74EEE5C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53577D5-D481-AF23-6DAA-5DA76D8BFC3F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A92A6D-2A66-E5DA-9CF4-B36C6FF3F88B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30DC619-A768-38DC-E0C2-3F57B56D4747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B72F93-17CD-687B-BC4A-0C0F332BE0AA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EDE6D5-EC6D-AB47-710C-40736E2E7633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6917819-7569-71D9-9C3E-7EB3D37939CB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8B8F353A-0DDB-0EFF-CF8D-9962C44C82F4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58299F-5C27-019E-F4F3-C201C7265F71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6BE3243-39AE-1F91-1CEE-28F9B21ACCFA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8420F43C-B97F-381F-A68B-636F741460AE}"/>
              </a:ext>
            </a:extLst>
          </p:cNvPr>
          <p:cNvGrpSpPr/>
          <p:nvPr/>
        </p:nvGrpSpPr>
        <p:grpSpPr>
          <a:xfrm>
            <a:off x="2005143" y="2816455"/>
            <a:ext cx="585208" cy="712963"/>
            <a:chOff x="2368625" y="1541793"/>
            <a:chExt cx="585208" cy="71296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D18C02-0549-71D2-2659-9C308261624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05315A9-B886-A1B1-7325-721F74CE698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1180C09-8A8B-7A65-78E4-4547D3EBEA3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2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A202836-F309-BE5A-52B9-1FE59D00EE1C}"/>
              </a:ext>
            </a:extLst>
          </p:cNvPr>
          <p:cNvGrpSpPr/>
          <p:nvPr/>
        </p:nvGrpSpPr>
        <p:grpSpPr>
          <a:xfrm>
            <a:off x="2594854" y="2816455"/>
            <a:ext cx="570432" cy="712963"/>
            <a:chOff x="2368625" y="1541793"/>
            <a:chExt cx="570432" cy="71296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C8D5EA5-DB10-D0DF-4E8A-3FECC4770C0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62C5879-B184-C20F-7ABB-F36AAC1A59A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2903CE4-1ABB-1259-2A4C-4EE0648ED5D9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DD3872A-6A98-6307-B3B9-44B10785FB24}"/>
              </a:ext>
            </a:extLst>
          </p:cNvPr>
          <p:cNvGrpSpPr/>
          <p:nvPr/>
        </p:nvGrpSpPr>
        <p:grpSpPr>
          <a:xfrm>
            <a:off x="3175746" y="2834074"/>
            <a:ext cx="571058" cy="712963"/>
            <a:chOff x="2368625" y="1541793"/>
            <a:chExt cx="571058" cy="712963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91E1799-3864-E29A-C4CB-7B2026FB0AD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B46D38B-CD9D-4CE0-A04C-C32FF065C79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4BAFECA-97BB-ADCD-11C4-D6A0591AD9F0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D0189CB-A16F-C8B8-0530-CC5FD27C7D09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r</a:t>
              </a:r>
              <a:endParaRPr lang="ko-KR" altLang="en-US" sz="140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3A6BF58C-A056-251E-45F4-B5967E183445}"/>
              </a:ext>
            </a:extLst>
          </p:cNvPr>
          <p:cNvGrpSpPr/>
          <p:nvPr/>
        </p:nvGrpSpPr>
        <p:grpSpPr>
          <a:xfrm>
            <a:off x="3745494" y="2816009"/>
            <a:ext cx="637854" cy="712963"/>
            <a:chOff x="2368625" y="1541793"/>
            <a:chExt cx="637854" cy="71296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8D040BE-0979-E0A7-6545-4479AA6717C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0194481-42D6-97EF-8286-AF848B2F212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E4B7A51-A9F4-26FA-AEFC-B88086FFF1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28B5C1-46FB-9F68-8B63-BF092769856F}"/>
              </a:ext>
            </a:extLst>
          </p:cNvPr>
          <p:cNvSpPr txBox="1"/>
          <p:nvPr/>
        </p:nvSpPr>
        <p:spPr>
          <a:xfrm>
            <a:off x="3692443" y="179949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B13288DC-42D2-B0AC-EE31-00C9424247D3}"/>
              </a:ext>
            </a:extLst>
          </p:cNvPr>
          <p:cNvCxnSpPr>
            <a:cxnSpLocks/>
          </p:cNvCxnSpPr>
          <p:nvPr/>
        </p:nvCxnSpPr>
        <p:spPr>
          <a:xfrm>
            <a:off x="2042932" y="1984164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2A3F2528-C5DB-8744-0A9F-39F338FE97B1}"/>
              </a:ext>
            </a:extLst>
          </p:cNvPr>
          <p:cNvSpPr txBox="1"/>
          <p:nvPr/>
        </p:nvSpPr>
        <p:spPr>
          <a:xfrm>
            <a:off x="2111750" y="2187768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/>
              <p:nvPr/>
            </p:nvSpPr>
            <p:spPr>
              <a:xfrm flipH="1">
                <a:off x="2175505" y="2578896"/>
                <a:ext cx="2423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5505" y="2578896"/>
                <a:ext cx="242313" cy="307777"/>
              </a:xfrm>
              <a:prstGeom prst="rect">
                <a:avLst/>
              </a:prstGeom>
              <a:blipFill>
                <a:blip r:embed="rId5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FB00204-4146-777C-960E-9CB3844C0A02}"/>
              </a:ext>
            </a:extLst>
          </p:cNvPr>
          <p:cNvCxnSpPr>
            <a:cxnSpLocks/>
          </p:cNvCxnSpPr>
          <p:nvPr/>
        </p:nvCxnSpPr>
        <p:spPr>
          <a:xfrm>
            <a:off x="4170388" y="2983669"/>
            <a:ext cx="737528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D2AC606-BDA9-0819-7CC8-5424A1141E3B}"/>
              </a:ext>
            </a:extLst>
          </p:cNvPr>
          <p:cNvSpPr txBox="1"/>
          <p:nvPr/>
        </p:nvSpPr>
        <p:spPr>
          <a:xfrm>
            <a:off x="4907916" y="2753971"/>
            <a:ext cx="1151597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en-US" altLang="ko-KR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Q_update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/>
              <p:nvPr/>
            </p:nvSpPr>
            <p:spPr>
              <a:xfrm>
                <a:off x="4763136" y="3528972"/>
                <a:ext cx="5796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(1−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/>
                  <a:t>)</a:t>
                </a:r>
                <a:endParaRPr lang="ko-KR" altLang="en-US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136" y="3528972"/>
                <a:ext cx="5796459" cy="276999"/>
              </a:xfrm>
              <a:prstGeom prst="rect">
                <a:avLst/>
              </a:prstGeom>
              <a:blipFill>
                <a:blip r:embed="rId6"/>
                <a:stretch>
                  <a:fillRect l="-1788" t="-28889" r="-178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D67E2E2-77C4-2FFF-54C3-58909CEC3E18}"/>
              </a:ext>
            </a:extLst>
          </p:cNvPr>
          <p:cNvCxnSpPr>
            <a:cxnSpLocks/>
          </p:cNvCxnSpPr>
          <p:nvPr/>
        </p:nvCxnSpPr>
        <p:spPr>
          <a:xfrm flipH="1">
            <a:off x="5620386" y="3699383"/>
            <a:ext cx="48196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889475-4E51-36E7-A0F9-B3E73611D5EB}"/>
                  </a:ext>
                </a:extLst>
              </p:cNvPr>
              <p:cNvSpPr txBox="1"/>
              <p:nvPr/>
            </p:nvSpPr>
            <p:spPr>
              <a:xfrm>
                <a:off x="7415759" y="4351273"/>
                <a:ext cx="21206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를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했을 때 받는 </a:t>
                </a:r>
                <a:r>
                  <a:rPr lang="en-US" altLang="ko-KR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889475-4E51-36E7-A0F9-B3E73611D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759" y="4351273"/>
                <a:ext cx="212063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0261049-FCED-16A3-3A99-4C9767F871E3}"/>
              </a:ext>
            </a:extLst>
          </p:cNvPr>
          <p:cNvSpPr txBox="1"/>
          <p:nvPr/>
        </p:nvSpPr>
        <p:spPr>
          <a:xfrm>
            <a:off x="8934468" y="293148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다음스테이트에서 행동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A305BD-13CB-A17D-589B-1C6AB38EB003}"/>
                  </a:ext>
                </a:extLst>
              </p:cNvPr>
              <p:cNvSpPr txBox="1"/>
              <p:nvPr/>
            </p:nvSpPr>
            <p:spPr>
              <a:xfrm>
                <a:off x="5861368" y="2217088"/>
                <a:ext cx="2614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  <m:r>
                      <a:rPr lang="en-US" altLang="ko-KR" sz="1400" b="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: 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새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로운 </a:t>
                </a:r>
                <a:r>
                  <a:rPr lang="ko-KR" altLang="en-US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것을 얼마나 받아들일것인가</a:t>
                </a:r>
                <a:r>
                  <a:rPr lang="en-US" altLang="ko-KR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?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A305BD-13CB-A17D-589B-1C6AB38E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368" y="2217088"/>
                <a:ext cx="26147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C6CE9C3F-1521-57DF-EB09-BB39DB10304B}"/>
              </a:ext>
            </a:extLst>
          </p:cNvPr>
          <p:cNvSpPr/>
          <p:nvPr/>
        </p:nvSpPr>
        <p:spPr>
          <a:xfrm>
            <a:off x="3615097" y="2810941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D71682-9D1D-CC14-B8AD-82029493FA9D}"/>
                  </a:ext>
                </a:extLst>
              </p:cNvPr>
              <p:cNvSpPr txBox="1"/>
              <p:nvPr/>
            </p:nvSpPr>
            <p:spPr>
              <a:xfrm>
                <a:off x="4763136" y="4095683"/>
                <a:ext cx="2614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  <m:r>
                      <a:rPr lang="en-US" altLang="ko-KR" sz="1400" b="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가</m:t>
                    </m:r>
                    <m:r>
                      <a:rPr lang="en-US" altLang="ko-KR" sz="1400" b="0" i="0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1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인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경우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D71682-9D1D-CC14-B8AD-82029493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136" y="4095683"/>
                <a:ext cx="261470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5110F-02C0-B1FF-E975-611E0B6AC3C0}"/>
                  </a:ext>
                </a:extLst>
              </p:cNvPr>
              <p:cNvSpPr txBox="1"/>
              <p:nvPr/>
            </p:nvSpPr>
            <p:spPr>
              <a:xfrm>
                <a:off x="4747357" y="4403460"/>
                <a:ext cx="2614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  <m:r>
                      <a:rPr lang="en-US" altLang="ko-KR" sz="1400" b="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가</m:t>
                    </m:r>
                    <m:r>
                      <a:rPr lang="en-US" altLang="ko-KR" sz="1400" b="0" i="0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en-US" altLang="ko-KR" sz="1400" b="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0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인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경우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5110F-02C0-B1FF-E975-611E0B6AC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57" y="4403460"/>
                <a:ext cx="26147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752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58460" y="232485"/>
              <a:ext cx="14750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/>
              <p:nvPr/>
            </p:nvSpPr>
            <p:spPr>
              <a:xfrm>
                <a:off x="5249524" y="4466718"/>
                <a:ext cx="5796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(1−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/>
                  <a:t>)</a:t>
                </a:r>
                <a:endParaRPr lang="ko-KR" altLang="en-US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524" y="4466718"/>
                <a:ext cx="5796459" cy="276999"/>
              </a:xfrm>
              <a:prstGeom prst="rect">
                <a:avLst/>
              </a:prstGeom>
              <a:blipFill>
                <a:blip r:embed="rId2"/>
                <a:stretch>
                  <a:fillRect l="-1788" t="-28889" r="-178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D67E2E2-77C4-2FFF-54C3-58909CEC3E18}"/>
              </a:ext>
            </a:extLst>
          </p:cNvPr>
          <p:cNvCxnSpPr>
            <a:cxnSpLocks/>
          </p:cNvCxnSpPr>
          <p:nvPr/>
        </p:nvCxnSpPr>
        <p:spPr>
          <a:xfrm flipH="1">
            <a:off x="6106774" y="4637129"/>
            <a:ext cx="48196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A34F75-D563-F222-6DA7-21A9DEBDB489}"/>
                  </a:ext>
                </a:extLst>
              </p:cNvPr>
              <p:cNvSpPr txBox="1"/>
              <p:nvPr/>
            </p:nvSpPr>
            <p:spPr>
              <a:xfrm>
                <a:off x="3124090" y="4797862"/>
                <a:ext cx="19194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𝜺</m:t>
                      </m:r>
                      <m:r>
                        <a:rPr lang="en-US" altLang="ko-KR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1400" b="1" i="0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𝐠𝐫𝐞𝐞𝐝𝐲</m:t>
                      </m:r>
                    </m:oMath>
                  </m:oMathPara>
                </a14:m>
                <a:endPara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A34F75-D563-F222-6DA7-21A9DEBDB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90" y="4797862"/>
                <a:ext cx="191943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598431-20BC-FE41-581D-2995CEAE6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375063"/>
              </p:ext>
            </p:extLst>
          </p:nvPr>
        </p:nvGraphicFramePr>
        <p:xfrm>
          <a:off x="2244092" y="2228366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090E585-2DCF-0803-CFFA-8546AE23B4C8}"/>
              </a:ext>
            </a:extLst>
          </p:cNvPr>
          <p:cNvGrpSpPr/>
          <p:nvPr/>
        </p:nvGrpSpPr>
        <p:grpSpPr>
          <a:xfrm>
            <a:off x="2244092" y="2227766"/>
            <a:ext cx="2314540" cy="1296144"/>
            <a:chOff x="2423592" y="1556192"/>
            <a:chExt cx="2314540" cy="129614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DA5075A-54EC-B800-224A-D5056F84CD62}"/>
                </a:ext>
              </a:extLst>
            </p:cNvPr>
            <p:cNvCxnSpPr/>
            <p:nvPr/>
          </p:nvCxnSpPr>
          <p:spPr>
            <a:xfrm>
              <a:off x="2423592" y="15567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C6D4757-7DF6-51A9-DBBF-B3510C26C71A}"/>
                </a:ext>
              </a:extLst>
            </p:cNvPr>
            <p:cNvCxnSpPr/>
            <p:nvPr/>
          </p:nvCxnSpPr>
          <p:spPr>
            <a:xfrm>
              <a:off x="2999656" y="15573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A775B0B-28BC-0775-50F7-15008ADBD3EE}"/>
                </a:ext>
              </a:extLst>
            </p:cNvPr>
            <p:cNvCxnSpPr/>
            <p:nvPr/>
          </p:nvCxnSpPr>
          <p:spPr>
            <a:xfrm>
              <a:off x="3589367" y="15561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413B9C1-503F-4CCF-2BAD-2A5B94591B25}"/>
                </a:ext>
              </a:extLst>
            </p:cNvPr>
            <p:cNvCxnSpPr/>
            <p:nvPr/>
          </p:nvCxnSpPr>
          <p:spPr>
            <a:xfrm>
              <a:off x="4151784" y="15561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C62A036-77BF-A7A0-6C5D-D3BCE2047293}"/>
                </a:ext>
              </a:extLst>
            </p:cNvPr>
            <p:cNvCxnSpPr/>
            <p:nvPr/>
          </p:nvCxnSpPr>
          <p:spPr>
            <a:xfrm>
              <a:off x="2423592" y="219513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D99BA65-B2EE-BF75-D556-D02409E13B47}"/>
                </a:ext>
              </a:extLst>
            </p:cNvPr>
            <p:cNvCxnSpPr>
              <a:cxnSpLocks/>
            </p:cNvCxnSpPr>
            <p:nvPr/>
          </p:nvCxnSpPr>
          <p:spPr>
            <a:xfrm>
              <a:off x="2986009" y="220426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B9CD710-1F6F-12E9-02A3-4F8E18BE0B5D}"/>
                </a:ext>
              </a:extLst>
            </p:cNvPr>
            <p:cNvCxnSpPr/>
            <p:nvPr/>
          </p:nvCxnSpPr>
          <p:spPr>
            <a:xfrm>
              <a:off x="3575720" y="2185408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BA02003-C647-9F0D-86F1-4407BD3EAE74}"/>
                </a:ext>
              </a:extLst>
            </p:cNvPr>
            <p:cNvCxnSpPr/>
            <p:nvPr/>
          </p:nvCxnSpPr>
          <p:spPr>
            <a:xfrm>
              <a:off x="4151784" y="220426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519D14-BF05-CECD-5EBB-D6543F3B6B7C}"/>
                </a:ext>
              </a:extLst>
            </p:cNvPr>
            <p:cNvCxnSpPr/>
            <p:nvPr/>
          </p:nvCxnSpPr>
          <p:spPr>
            <a:xfrm flipH="1">
              <a:off x="2423592" y="1556192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FD09A2-58DE-4A1E-1A77-45317301E2A9}"/>
                </a:ext>
              </a:extLst>
            </p:cNvPr>
            <p:cNvCxnSpPr/>
            <p:nvPr/>
          </p:nvCxnSpPr>
          <p:spPr>
            <a:xfrm flipH="1">
              <a:off x="3013303" y="15656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42404D-5AF6-1A82-B468-2A41C74689EC}"/>
                </a:ext>
              </a:extLst>
            </p:cNvPr>
            <p:cNvCxnSpPr/>
            <p:nvPr/>
          </p:nvCxnSpPr>
          <p:spPr>
            <a:xfrm flipH="1">
              <a:off x="3577226" y="1581562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A30BF0D-C248-381D-E65A-D510C48B088E}"/>
                </a:ext>
              </a:extLst>
            </p:cNvPr>
            <p:cNvCxnSpPr/>
            <p:nvPr/>
          </p:nvCxnSpPr>
          <p:spPr>
            <a:xfrm flipH="1">
              <a:off x="4151784" y="15652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111867-5A40-1B90-2611-D60E9CBA1345}"/>
                </a:ext>
              </a:extLst>
            </p:cNvPr>
            <p:cNvCxnSpPr/>
            <p:nvPr/>
          </p:nvCxnSpPr>
          <p:spPr>
            <a:xfrm flipH="1">
              <a:off x="2450744" y="2184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722907D-5B29-4ADB-89CF-B1119AC9F032}"/>
                </a:ext>
              </a:extLst>
            </p:cNvPr>
            <p:cNvCxnSpPr/>
            <p:nvPr/>
          </p:nvCxnSpPr>
          <p:spPr>
            <a:xfrm flipH="1">
              <a:off x="2992833" y="2184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3FF78D6-BA26-A5FB-CC39-F7D64D17958D}"/>
                </a:ext>
              </a:extLst>
            </p:cNvPr>
            <p:cNvCxnSpPr/>
            <p:nvPr/>
          </p:nvCxnSpPr>
          <p:spPr>
            <a:xfrm flipH="1">
              <a:off x="3589225" y="219483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013DE2B-AC99-76F7-9797-245FCB2965A8}"/>
                </a:ext>
              </a:extLst>
            </p:cNvPr>
            <p:cNvCxnSpPr/>
            <p:nvPr/>
          </p:nvCxnSpPr>
          <p:spPr>
            <a:xfrm flipH="1">
              <a:off x="4162068" y="22227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F0ABC9-D1CD-6BA3-193D-78B05F3E9DF5}"/>
              </a:ext>
            </a:extLst>
          </p:cNvPr>
          <p:cNvGrpSpPr/>
          <p:nvPr/>
        </p:nvGrpSpPr>
        <p:grpSpPr>
          <a:xfrm>
            <a:off x="2189125" y="2213367"/>
            <a:ext cx="596724" cy="715336"/>
            <a:chOff x="2368625" y="1541793"/>
            <a:chExt cx="596724" cy="7153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35E5A2-C3A1-A09A-476D-ABBB835347AA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8A32F2-ED2D-DF24-5AE0-D3C469D786F6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DB371F2-5ECE-9C20-3D7E-81F86DA23C92}"/>
                    </a:ext>
                  </a:extLst>
                </p:cNvPr>
                <p:cNvSpPr txBox="1"/>
                <p:nvPr/>
              </p:nvSpPr>
              <p:spPr>
                <a:xfrm flipH="1">
                  <a:off x="2551206" y="1946979"/>
                  <a:ext cx="242313" cy="310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27D8BE-1F3C-F2FB-1584-548557EA4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1206" y="1946979"/>
                  <a:ext cx="242313" cy="310150"/>
                </a:xfrm>
                <a:prstGeom prst="rect">
                  <a:avLst/>
                </a:prstGeom>
                <a:blipFill>
                  <a:blip r:embed="rId4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A6A046-4F2B-C4F7-217B-1D086DC99EC6}"/>
                    </a:ext>
                  </a:extLst>
                </p:cNvPr>
                <p:cNvSpPr txBox="1"/>
                <p:nvPr/>
              </p:nvSpPr>
              <p:spPr>
                <a:xfrm flipH="1">
                  <a:off x="2723036" y="1708335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440F06D-9519-5DE3-856E-7A02388FD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23036" y="1708335"/>
                  <a:ext cx="242313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F5F2C23-5680-45B6-6A83-A2F5124849CC}"/>
              </a:ext>
            </a:extLst>
          </p:cNvPr>
          <p:cNvGrpSpPr/>
          <p:nvPr/>
        </p:nvGrpSpPr>
        <p:grpSpPr>
          <a:xfrm>
            <a:off x="2789261" y="2227766"/>
            <a:ext cx="625912" cy="712963"/>
            <a:chOff x="2368625" y="1541793"/>
            <a:chExt cx="625912" cy="7129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1E669D-4EE0-AC39-52B9-F5928399B92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AD545A-2C67-2A38-1412-006F80CCF0B3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1CAAE-ECCD-02BE-FA07-AD0874B63F12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2415561-C34A-093A-EC83-D8E74518365C}"/>
                    </a:ext>
                  </a:extLst>
                </p:cNvPr>
                <p:cNvSpPr txBox="1"/>
                <p:nvPr/>
              </p:nvSpPr>
              <p:spPr>
                <a:xfrm flipH="1">
                  <a:off x="2752224" y="1693885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3A5EB86-D427-1293-1B55-02B354F1D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2224" y="1693885"/>
                  <a:ext cx="24231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077B6D-B373-E8CC-D165-12928AA3E014}"/>
              </a:ext>
            </a:extLst>
          </p:cNvPr>
          <p:cNvGrpSpPr/>
          <p:nvPr/>
        </p:nvGrpSpPr>
        <p:grpSpPr>
          <a:xfrm>
            <a:off x="3380773" y="2209018"/>
            <a:ext cx="637854" cy="712963"/>
            <a:chOff x="2368625" y="1541793"/>
            <a:chExt cx="637854" cy="7129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B2BDB7-E9D0-6862-4D72-B4A8FA60CC4A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48D4A6-A091-DE18-8B77-9F0936AFE625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4800C7-EA1D-D02C-0293-566E153246B8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6EF50A-6381-852A-E338-3ADD4828C817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60E1CF9-51F7-C466-A596-00E88611642B}"/>
              </a:ext>
            </a:extLst>
          </p:cNvPr>
          <p:cNvGrpSpPr/>
          <p:nvPr/>
        </p:nvGrpSpPr>
        <p:grpSpPr>
          <a:xfrm>
            <a:off x="3937973" y="2198798"/>
            <a:ext cx="637854" cy="712963"/>
            <a:chOff x="2368625" y="1541793"/>
            <a:chExt cx="637854" cy="71296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4993EB-DEB5-F63D-DB68-4BA822D4CD1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E589AC-A736-FA1A-2B95-E763968353AE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A7A12-76EF-CF77-46F0-CA8EAE894BC5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EF7C56-7EFB-EF33-8969-FF2949F2AC4D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83FF186-3A58-B63C-3983-92B35676E9C4}"/>
              </a:ext>
            </a:extLst>
          </p:cNvPr>
          <p:cNvGrpSpPr/>
          <p:nvPr/>
        </p:nvGrpSpPr>
        <p:grpSpPr>
          <a:xfrm>
            <a:off x="2206303" y="2843392"/>
            <a:ext cx="585208" cy="712963"/>
            <a:chOff x="2368625" y="1541793"/>
            <a:chExt cx="585208" cy="71296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E8A108-E2DD-3405-D623-0C2B36B0122F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C58297-56F1-59D1-8517-D620F4A7E577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805FE0-379A-4112-71FF-3DCBC30D0B0C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5C8FEBA-A0EA-AD8B-ED50-E238E47820A8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E8CD798-5944-38F7-33D7-F18F03068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EADD2EB-33F2-0336-48F0-49C9FD9BE81C}"/>
              </a:ext>
            </a:extLst>
          </p:cNvPr>
          <p:cNvGrpSpPr/>
          <p:nvPr/>
        </p:nvGrpSpPr>
        <p:grpSpPr>
          <a:xfrm>
            <a:off x="2796014" y="2843392"/>
            <a:ext cx="570432" cy="712963"/>
            <a:chOff x="2368625" y="1541793"/>
            <a:chExt cx="570432" cy="71296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42E058-EBB8-5281-FC12-3E81CD168EB3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1A3924-F7F4-5A41-434E-0F422E78F897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59E296A-DEBC-B676-67C4-907F6777BF24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A5A06D-850D-30D3-148C-24950758293B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2F91575-5CAA-9415-1A92-026C3F563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27500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2396839-0BEF-5E68-0E99-6C2BF910C3CD}"/>
              </a:ext>
            </a:extLst>
          </p:cNvPr>
          <p:cNvGrpSpPr/>
          <p:nvPr/>
        </p:nvGrpSpPr>
        <p:grpSpPr>
          <a:xfrm>
            <a:off x="3376906" y="2861011"/>
            <a:ext cx="571058" cy="712963"/>
            <a:chOff x="2368625" y="1541793"/>
            <a:chExt cx="571058" cy="71296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663B2AD-FFE7-8043-E696-FEE43BED785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42AB8D-C775-83AA-58C4-55F9946BBA8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740A254-F469-C1DE-E99D-B21B0CABD6D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0E696D8-7569-125E-68BB-4AAF7F1A956A}"/>
                    </a:ext>
                  </a:extLst>
                </p:cNvPr>
                <p:cNvSpPr txBox="1"/>
                <p:nvPr/>
              </p:nvSpPr>
              <p:spPr>
                <a:xfrm flipH="1">
                  <a:off x="2697370" y="1718492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ED03A8-FE18-7939-4B21-F28F08491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7370" y="1718492"/>
                  <a:ext cx="242313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27500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D128023-822D-2FE6-2C32-8F70141E28E4}"/>
              </a:ext>
            </a:extLst>
          </p:cNvPr>
          <p:cNvGrpSpPr/>
          <p:nvPr/>
        </p:nvGrpSpPr>
        <p:grpSpPr>
          <a:xfrm>
            <a:off x="3946654" y="2842946"/>
            <a:ext cx="637854" cy="712963"/>
            <a:chOff x="2368625" y="1541793"/>
            <a:chExt cx="637854" cy="712963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8AD450-2520-4A9D-9582-5C41D1A2413F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BB3B92D-A0E4-E2A6-58F4-8B83D276749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A49F1-9D5D-6906-BAA5-627051C78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9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8FE2B-C33B-7B8B-C9B7-14D58742470E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E075CCA-3072-5770-67C5-7C07C771C8AB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5A8F8265-32F5-0235-C067-4E8E1CE2CA7F}"/>
              </a:ext>
            </a:extLst>
          </p:cNvPr>
          <p:cNvSpPr txBox="1"/>
          <p:nvPr/>
        </p:nvSpPr>
        <p:spPr>
          <a:xfrm>
            <a:off x="3893603" y="182643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A53E2448-1C0E-E766-F4D4-06BF9CAB767E}"/>
              </a:ext>
            </a:extLst>
          </p:cNvPr>
          <p:cNvCxnSpPr>
            <a:cxnSpLocks/>
          </p:cNvCxnSpPr>
          <p:nvPr/>
        </p:nvCxnSpPr>
        <p:spPr>
          <a:xfrm>
            <a:off x="2244092" y="2011101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C794801-7B61-D600-526E-9E948DF5BB89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2805189" y="2549229"/>
            <a:ext cx="1132784" cy="547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A0BBD261-6928-1EC7-05C4-599E3E3649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71312" y="2033884"/>
            <a:ext cx="446" cy="1740351"/>
          </a:xfrm>
          <a:prstGeom prst="bentConnector3">
            <a:avLst>
              <a:gd name="adj1" fmla="val -812260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F0235F69-E500-D1E3-B34A-08C19AE7A3D5}"/>
              </a:ext>
            </a:extLst>
          </p:cNvPr>
          <p:cNvSpPr txBox="1"/>
          <p:nvPr/>
        </p:nvSpPr>
        <p:spPr>
          <a:xfrm>
            <a:off x="1506569" y="1718213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2.Discount factor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35D6041-CBB5-F4A9-A904-C9D909D55F24}"/>
              </a:ext>
            </a:extLst>
          </p:cNvPr>
          <p:cNvSpPr txBox="1"/>
          <p:nvPr/>
        </p:nvSpPr>
        <p:spPr>
          <a:xfrm>
            <a:off x="2456241" y="5072570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0~1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 만큼은 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action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해라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EE3ABC2-4740-ACF5-F231-BF982108272F}"/>
                  </a:ext>
                </a:extLst>
              </p:cNvPr>
              <p:cNvSpPr txBox="1"/>
              <p:nvPr/>
            </p:nvSpPr>
            <p:spPr>
              <a:xfrm>
                <a:off x="5249730" y="2581804"/>
                <a:ext cx="3970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𝑅𝑒𝑡𝑢𝑟𝑛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EE3ABC2-4740-ACF5-F231-BF9821082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30" y="2581804"/>
                <a:ext cx="3970702" cy="276999"/>
              </a:xfrm>
              <a:prstGeom prst="rect">
                <a:avLst/>
              </a:prstGeom>
              <a:blipFill>
                <a:blip r:embed="rId10"/>
                <a:stretch>
                  <a:fillRect l="-46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CCEF874-CE8A-A34D-0115-8A6DBAA1B434}"/>
                  </a:ext>
                </a:extLst>
              </p:cNvPr>
              <p:cNvSpPr txBox="1"/>
              <p:nvPr/>
            </p:nvSpPr>
            <p:spPr>
              <a:xfrm>
                <a:off x="5212651" y="292870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𝑅𝑒𝑡𝑢𝑟𝑛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maximize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하는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policy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찾는것이 목표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!</a:t>
                </a: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CCEF874-CE8A-A34D-0115-8A6DBAA1B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651" y="2928703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747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5" t="1449" r="17682" b="158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657946" y="3075057"/>
            <a:ext cx="287610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Part2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459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7204422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231494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65862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311454" y="2043204"/>
            <a:ext cx="950104" cy="369332"/>
            <a:chOff x="1086254" y="2580815"/>
            <a:chExt cx="950104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279420" y="258081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204422" y="2043204"/>
            <a:ext cx="1140861" cy="369332"/>
            <a:chOff x="1086254" y="2580815"/>
            <a:chExt cx="1140861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279420" y="2580815"/>
              <a:ext cx="9476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384574" y="3107173"/>
            <a:ext cx="2678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게임을 규칙만을 갖고  스스로 학습</a:t>
            </a:r>
            <a:endParaRPr lang="en-US" altLang="ko-KR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84574" y="4137627"/>
            <a:ext cx="15824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가지의 네트워크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84574" y="5225953"/>
            <a:ext cx="23118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 i="0">
                <a:solidFill>
                  <a:srgbClr val="FE9100"/>
                </a:solidFill>
                <a:effectLst/>
                <a:latin typeface="se-nanumgothic"/>
              </a:rPr>
              <a:t>학습 상대를 자신으로 한정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80786" y="3107173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기보 데이터 필요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76591" y="4137627"/>
            <a:ext cx="15199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 네트워크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8173" y="5225953"/>
            <a:ext cx="32383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solidFill>
                  <a:srgbClr val="5555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b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승률이 높았던 가상의 선수를 상대로 훈련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5203" y="3068634"/>
            <a:ext cx="6815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First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75054" y="5187414"/>
            <a:ext cx="8418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Third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83682" y="4099088"/>
            <a:ext cx="10246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Second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46491" y="232485"/>
              <a:ext cx="229902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18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131767" y="1693267"/>
            <a:ext cx="2353437" cy="369332"/>
            <a:chOff x="1086254" y="2580815"/>
            <a:chExt cx="2353437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1279420" y="2580815"/>
              <a:ext cx="2160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en-US" altLang="ko-KR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AlphaGo VS AlphaZero</a:t>
              </a:r>
              <a:endParaRPr lang="en-US" altLang="ko-KR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939360"/>
              </p:ext>
            </p:extLst>
          </p:nvPr>
        </p:nvGraphicFramePr>
        <p:xfrm>
          <a:off x="1098626" y="2187878"/>
          <a:ext cx="9885748" cy="3809226"/>
        </p:xfrm>
        <a:graphic>
          <a:graphicData uri="http://schemas.openxmlformats.org/drawingml/2006/table">
            <a:tbl>
              <a:tblPr/>
              <a:tblGrid>
                <a:gridCol w="329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250">
                  <a:extLst>
                    <a:ext uri="{9D8B030D-6E8A-4147-A177-3AD203B41FA5}">
                      <a16:colId xmlns:a16="http://schemas.microsoft.com/office/drawing/2014/main" val="3940850054"/>
                    </a:ext>
                  </a:extLst>
                </a:gridCol>
                <a:gridCol w="3295249">
                  <a:extLst>
                    <a:ext uri="{9D8B030D-6E8A-4147-A177-3AD203B41FA5}">
                      <a16:colId xmlns:a16="http://schemas.microsoft.com/office/drawing/2014/main" val="620396845"/>
                    </a:ext>
                  </a:extLst>
                </a:gridCol>
              </a:tblGrid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 고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알파고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알파제로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 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정책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가치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롤아웃 정책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듀얼 네트워크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44497"/>
                  </a:ext>
                </a:extLst>
              </a:tr>
              <a:tr h="7145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구조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CNN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006531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학습 방법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지도 학습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 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95925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입력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48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17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80395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46488" y="232485"/>
              <a:ext cx="229902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779C676-3CE5-9064-C63E-6E35E11EFD64}"/>
              </a:ext>
            </a:extLst>
          </p:cNvPr>
          <p:cNvSpPr/>
          <p:nvPr/>
        </p:nvSpPr>
        <p:spPr>
          <a:xfrm>
            <a:off x="4321417" y="3952181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9E0FB9-EA80-EE6F-0835-DAF19062B3CA}"/>
              </a:ext>
            </a:extLst>
          </p:cNvPr>
          <p:cNvSpPr/>
          <p:nvPr/>
        </p:nvSpPr>
        <p:spPr>
          <a:xfrm>
            <a:off x="7652895" y="3952180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7662E84-2990-A093-EE66-BF7CAD8BE157}"/>
              </a:ext>
            </a:extLst>
          </p:cNvPr>
          <p:cNvSpPr/>
          <p:nvPr/>
        </p:nvSpPr>
        <p:spPr>
          <a:xfrm>
            <a:off x="4382444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7C42CD1-9559-0B54-AAFA-96D62B322997}"/>
              </a:ext>
            </a:extLst>
          </p:cNvPr>
          <p:cNvSpPr/>
          <p:nvPr/>
        </p:nvSpPr>
        <p:spPr>
          <a:xfrm>
            <a:off x="7652895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83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3966317" y="3034217"/>
            <a:ext cx="2354094" cy="2354094"/>
          </a:xfrm>
          <a:prstGeom prst="ellipse">
            <a:avLst/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304"/>
          <p:cNvSpPr>
            <a:spLocks noChangeArrowheads="1"/>
          </p:cNvSpPr>
          <p:nvPr/>
        </p:nvSpPr>
        <p:spPr bwMode="auto">
          <a:xfrm>
            <a:off x="4141184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탐색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8953" y="1509609"/>
            <a:ext cx="2354094" cy="2354094"/>
            <a:chOff x="4876797" y="1297795"/>
            <a:chExt cx="2354094" cy="2354094"/>
          </a:xfrm>
        </p:grpSpPr>
        <p:sp>
          <p:nvSpPr>
            <p:cNvPr id="18" name="타원 17"/>
            <p:cNvSpPr/>
            <p:nvPr/>
          </p:nvSpPr>
          <p:spPr>
            <a:xfrm>
              <a:off x="4876797" y="1297795"/>
              <a:ext cx="2354094" cy="2354094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304"/>
            <p:cNvSpPr>
              <a:spLocks noChangeArrowheads="1"/>
            </p:cNvSpPr>
            <p:nvPr/>
          </p:nvSpPr>
          <p:spPr bwMode="auto">
            <a:xfrm>
              <a:off x="5373468" y="1912447"/>
              <a:ext cx="122844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ko-KR" altLang="en-US" sz="28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딥 러닝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 flipV="1">
            <a:off x="2735140" y="4301574"/>
            <a:ext cx="1503366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300" y="4148000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앞을  읽는 능력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26618" y="2455425"/>
            <a:ext cx="1819073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62225" y="23015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최선의 수를 예측하는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직감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82625" y="3034217"/>
            <a:ext cx="2354094" cy="2354094"/>
          </a:xfrm>
          <a:prstGeom prst="ellips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304"/>
          <p:cNvSpPr>
            <a:spLocks noChangeArrowheads="1"/>
          </p:cNvSpPr>
          <p:nvPr/>
        </p:nvSpPr>
        <p:spPr bwMode="auto">
          <a:xfrm>
            <a:off x="6320411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8122163" y="4301574"/>
            <a:ext cx="933472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37794" y="4148000"/>
            <a:ext cx="2523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셀프 플레이를 통한 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74360" y="232485"/>
              <a:ext cx="264328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Alpha_zero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기본구조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807561" y="5791575"/>
            <a:ext cx="457689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알파제로에서 사용되는 탐색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강화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5341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65864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777454" y="1851541"/>
            <a:ext cx="1560848" cy="369332"/>
            <a:chOff x="1086254" y="2580815"/>
            <a:chExt cx="1560848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1279420" y="258081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78774" y="2222774"/>
            <a:ext cx="304153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블록을 통해 게임 화면의 특징추출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국면에 대해 가치 정책을 출력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985180" y="1851541"/>
            <a:ext cx="1942363" cy="369332"/>
            <a:chOff x="1086254" y="2580815"/>
            <a:chExt cx="194236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279420" y="2580815"/>
              <a:ext cx="1749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파라미터 갱신파트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886500" y="2222774"/>
            <a:ext cx="385426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셀프 플레이에서 생성된 데이터로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플레이어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플레이어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초기상태는 베스트 플레이어를 복사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8536" y="4407710"/>
            <a:ext cx="1144648" cy="1144648"/>
            <a:chOff x="2277447" y="4770594"/>
            <a:chExt cx="1144648" cy="1144648"/>
          </a:xfrm>
        </p:grpSpPr>
        <p:sp>
          <p:nvSpPr>
            <p:cNvPr id="55" name="모서리가 둥근 직사각형 5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40117" y="5183238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 학습 시작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2693030" y="4407709"/>
            <a:ext cx="1144648" cy="1144648"/>
            <a:chOff x="2277447" y="4770594"/>
            <a:chExt cx="1144648" cy="1144648"/>
          </a:xfrm>
        </p:grpSpPr>
        <p:sp>
          <p:nvSpPr>
            <p:cNvPr id="85" name="모서리가 둥근 직사각형 8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53746" y="5112085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듀얼 네트워크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생성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647842" y="4407708"/>
            <a:ext cx="1144648" cy="1144648"/>
            <a:chOff x="2277447" y="4770594"/>
            <a:chExt cx="1144648" cy="1144648"/>
          </a:xfrm>
        </p:grpSpPr>
        <p:sp>
          <p:nvSpPr>
            <p:cNvPr id="88" name="모서리가 둥근 직사각형 87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417063" y="5112085"/>
              <a:ext cx="8451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셀프 플레이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반복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582338" y="4407707"/>
            <a:ext cx="1144648" cy="1144648"/>
            <a:chOff x="2277447" y="4770594"/>
            <a:chExt cx="1144648" cy="1144648"/>
          </a:xfrm>
        </p:grpSpPr>
        <p:sp>
          <p:nvSpPr>
            <p:cNvPr id="91" name="모서리가 둥근 직사각형 90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480381" y="5112086"/>
              <a:ext cx="7184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파라미터 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갱신 파트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465167" y="4407706"/>
            <a:ext cx="1144648" cy="1144648"/>
            <a:chOff x="2277447" y="4770594"/>
            <a:chExt cx="1144648" cy="1144648"/>
          </a:xfrm>
        </p:grpSpPr>
        <p:sp>
          <p:nvSpPr>
            <p:cNvPr id="94" name="모서리가 둥근 직사각형 93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53744" y="5112087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신규 파라미터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평가 파트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2233368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 rot="5400000">
            <a:off x="4171089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5400000">
            <a:off x="6108810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 rot="5400000">
            <a:off x="8020407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504862" y="232485"/>
              <a:ext cx="318228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알파제로의 강화 학습 사이클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959606-132A-DD87-F64A-11BD7E563CA1}"/>
              </a:ext>
            </a:extLst>
          </p:cNvPr>
          <p:cNvGrpSpPr/>
          <p:nvPr/>
        </p:nvGrpSpPr>
        <p:grpSpPr>
          <a:xfrm>
            <a:off x="10375173" y="4407702"/>
            <a:ext cx="1144648" cy="1144648"/>
            <a:chOff x="2277447" y="4770594"/>
            <a:chExt cx="1144648" cy="1144648"/>
          </a:xfrm>
        </p:grpSpPr>
        <p:sp>
          <p:nvSpPr>
            <p:cNvPr id="4" name="모서리가 둥근 직사각형 93">
              <a:extLst>
                <a:ext uri="{FF2B5EF4-FFF2-40B4-BE49-F238E27FC236}">
                  <a16:creationId xmlns:a16="http://schemas.microsoft.com/office/drawing/2014/main" id="{3FCFE106-9A85-FAB2-E2F4-955B376664BA}"/>
                </a:ext>
              </a:extLst>
            </p:cNvPr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17852B-CB8F-0F8F-A52A-26A0A5E275A7}"/>
                </a:ext>
              </a:extLst>
            </p:cNvPr>
            <p:cNvSpPr txBox="1"/>
            <p:nvPr/>
          </p:nvSpPr>
          <p:spPr>
            <a:xfrm>
              <a:off x="2480385" y="5112087"/>
              <a:ext cx="7184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 학습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완료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72C9D53-88E0-180D-53E8-5C9A68D97352}"/>
              </a:ext>
            </a:extLst>
          </p:cNvPr>
          <p:cNvSpPr/>
          <p:nvPr/>
        </p:nvSpPr>
        <p:spPr>
          <a:xfrm rot="5400000">
            <a:off x="9924161" y="492151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467C87-4B21-7BFC-EB55-BBA60F66B6B7}"/>
              </a:ext>
            </a:extLst>
          </p:cNvPr>
          <p:cNvGrpSpPr/>
          <p:nvPr/>
        </p:nvGrpSpPr>
        <p:grpSpPr>
          <a:xfrm>
            <a:off x="6985180" y="2881694"/>
            <a:ext cx="2362350" cy="369332"/>
            <a:chOff x="1086254" y="2580815"/>
            <a:chExt cx="2362350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F9E25-4B1E-1217-1AAE-14288B8A638E}"/>
                </a:ext>
              </a:extLst>
            </p:cNvPr>
            <p:cNvSpPr txBox="1"/>
            <p:nvPr/>
          </p:nvSpPr>
          <p:spPr>
            <a:xfrm>
              <a:off x="1279420" y="2580815"/>
              <a:ext cx="2169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 파라미터 평가파트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모서리가 둥근 직사각형 49">
              <a:extLst>
                <a:ext uri="{FF2B5EF4-FFF2-40B4-BE49-F238E27FC236}">
                  <a16:creationId xmlns:a16="http://schemas.microsoft.com/office/drawing/2014/main" id="{69492C71-E5A8-CC76-2257-76395E18A03B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F110F7-010E-89F6-3D33-C13E0CBF6038}"/>
              </a:ext>
            </a:extLst>
          </p:cNvPr>
          <p:cNvSpPr txBox="1"/>
          <p:nvPr/>
        </p:nvSpPr>
        <p:spPr>
          <a:xfrm>
            <a:off x="6886500" y="3252927"/>
            <a:ext cx="325473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플레이어와 베스트 플레이어의 대전 수행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충분히 앞선 경우 모델 교체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1FD8CAE-2BFC-FD76-A944-B4A3956CDB7D}"/>
              </a:ext>
            </a:extLst>
          </p:cNvPr>
          <p:cNvGrpSpPr/>
          <p:nvPr/>
        </p:nvGrpSpPr>
        <p:grpSpPr>
          <a:xfrm>
            <a:off x="1779222" y="2921523"/>
            <a:ext cx="1790078" cy="369332"/>
            <a:chOff x="1086254" y="2580815"/>
            <a:chExt cx="1790078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B76744-E0D0-9AEA-7B9E-27F2B07D81EF}"/>
                </a:ext>
              </a:extLst>
            </p:cNvPr>
            <p:cNvSpPr txBox="1"/>
            <p:nvPr/>
          </p:nvSpPr>
          <p:spPr>
            <a:xfrm>
              <a:off x="1279420" y="2580815"/>
              <a:ext cx="15969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셀프 플레이 반복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모서리가 둥근 직사각형 45">
              <a:extLst>
                <a:ext uri="{FF2B5EF4-FFF2-40B4-BE49-F238E27FC236}">
                  <a16:creationId xmlns:a16="http://schemas.microsoft.com/office/drawing/2014/main" id="{4A736434-185F-46B2-5338-40F18AB45887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024B8F-801B-C5A3-AA05-821068DBD29F}"/>
              </a:ext>
            </a:extLst>
          </p:cNvPr>
          <p:cNvSpPr txBox="1"/>
          <p:nvPr/>
        </p:nvSpPr>
        <p:spPr>
          <a:xfrm>
            <a:off x="1680542" y="3292756"/>
            <a:ext cx="348557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베스트 플레이어 모델을 사용해 수행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인공지능끼리 게임이 종료될 때까지 플레이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인공지능에 이용할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42922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915CB8-90A2-02A1-D91D-6ADBA50D315C}"/>
              </a:ext>
            </a:extLst>
          </p:cNvPr>
          <p:cNvSpPr/>
          <p:nvPr/>
        </p:nvSpPr>
        <p:spPr>
          <a:xfrm>
            <a:off x="9572530" y="4253938"/>
            <a:ext cx="2189551" cy="198516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13A269-C3F9-40E5-5816-37BEB84EE069}"/>
              </a:ext>
            </a:extLst>
          </p:cNvPr>
          <p:cNvSpPr/>
          <p:nvPr/>
        </p:nvSpPr>
        <p:spPr>
          <a:xfrm>
            <a:off x="6898713" y="2457401"/>
            <a:ext cx="3609001" cy="8318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42107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생성 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EF69C1F-8272-FDC4-EE0B-E04B3D63E4F4}"/>
              </a:ext>
            </a:extLst>
          </p:cNvPr>
          <p:cNvGrpSpPr/>
          <p:nvPr/>
        </p:nvGrpSpPr>
        <p:grpSpPr>
          <a:xfrm>
            <a:off x="965943" y="1499891"/>
            <a:ext cx="4265308" cy="4536722"/>
            <a:chOff x="1780168" y="1817193"/>
            <a:chExt cx="4265308" cy="453672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16884CB-27ED-962B-915A-177416AED40E}"/>
                </a:ext>
              </a:extLst>
            </p:cNvPr>
            <p:cNvGrpSpPr/>
            <p:nvPr/>
          </p:nvGrpSpPr>
          <p:grpSpPr>
            <a:xfrm>
              <a:off x="3051285" y="1817193"/>
              <a:ext cx="1723075" cy="634605"/>
              <a:chOff x="2391358" y="3385"/>
              <a:chExt cx="1909315" cy="63114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AE090-3A8E-3573-76C9-24A9CAC6D657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A1F291-2259-59EF-A43A-39EADD55A66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컨볼루셔널 레이어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ECB5E2C-4DBE-56AA-87AF-0676E775A180}"/>
                </a:ext>
              </a:extLst>
            </p:cNvPr>
            <p:cNvGrpSpPr/>
            <p:nvPr/>
          </p:nvGrpSpPr>
          <p:grpSpPr>
            <a:xfrm>
              <a:off x="3051285" y="2693328"/>
              <a:ext cx="1723075" cy="634605"/>
              <a:chOff x="2391358" y="3385"/>
              <a:chExt cx="1909315" cy="63114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D2ACD7-9108-B05B-5C56-B3B88D5E73AD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191933-18D2-2609-18A3-382A33EFF5B9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0E19465-824C-EB3E-FA66-BCBC411CAE9F}"/>
                </a:ext>
              </a:extLst>
            </p:cNvPr>
            <p:cNvGrpSpPr/>
            <p:nvPr/>
          </p:nvGrpSpPr>
          <p:grpSpPr>
            <a:xfrm>
              <a:off x="3051285" y="3748150"/>
              <a:ext cx="1723075" cy="634605"/>
              <a:chOff x="2391358" y="3385"/>
              <a:chExt cx="1909315" cy="63114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6DCC65-6F9D-454F-6265-8448320C75C4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FDF1CF-8F97-A8C6-5F3A-75F584D87CDA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57B56DE-411A-C245-46B6-4AA5D7003335}"/>
                </a:ext>
              </a:extLst>
            </p:cNvPr>
            <p:cNvGrpSpPr/>
            <p:nvPr/>
          </p:nvGrpSpPr>
          <p:grpSpPr>
            <a:xfrm>
              <a:off x="3051285" y="4584093"/>
              <a:ext cx="1723075" cy="634605"/>
              <a:chOff x="2391358" y="3385"/>
              <a:chExt cx="1909315" cy="63114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FEFFC87-3BE0-196D-72E3-3D67D0A00662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E6108-D866-2C11-7A67-B3619F5E2F4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풀링 레이어</a:t>
                </a:r>
              </a:p>
            </p:txBody>
          </p: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85770B9-DF39-C852-27EE-4BCCD5606D53}"/>
                </a:ext>
              </a:extLst>
            </p:cNvPr>
            <p:cNvCxnSpPr>
              <a:cxnSpLocks/>
              <a:stCxn id="23" idx="2"/>
              <a:endCxn id="32" idx="0"/>
            </p:cNvCxnSpPr>
            <p:nvPr/>
          </p:nvCxnSpPr>
          <p:spPr>
            <a:xfrm>
              <a:off x="3912823" y="3327933"/>
              <a:ext cx="0" cy="420217"/>
            </a:xfrm>
            <a:prstGeom prst="line">
              <a:avLst/>
            </a:prstGeom>
            <a:ln w="25400">
              <a:solidFill>
                <a:srgbClr val="FE91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BDBAB12-23E8-8555-AEC9-9CDB737220FC}"/>
                </a:ext>
              </a:extLst>
            </p:cNvPr>
            <p:cNvCxnSpPr>
              <a:stCxn id="32" idx="2"/>
              <a:endCxn id="36" idx="0"/>
            </p:cNvCxnSpPr>
            <p:nvPr/>
          </p:nvCxnSpPr>
          <p:spPr>
            <a:xfrm>
              <a:off x="3912823" y="4382755"/>
              <a:ext cx="0" cy="201338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CB3A2C-5B73-4C96-D1CD-5B3BF6EA8C1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912822" y="2451798"/>
              <a:ext cx="1" cy="241530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E92B33-2319-71C7-846F-47F3E502F963}"/>
                </a:ext>
              </a:extLst>
            </p:cNvPr>
            <p:cNvGrpSpPr/>
            <p:nvPr/>
          </p:nvGrpSpPr>
          <p:grpSpPr>
            <a:xfrm>
              <a:off x="1780168" y="5218698"/>
              <a:ext cx="4265308" cy="1135217"/>
              <a:chOff x="1780168" y="5218698"/>
              <a:chExt cx="4265308" cy="1135217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5408921-3A72-2C48-881D-3E7B5562C7AD}"/>
                  </a:ext>
                </a:extLst>
              </p:cNvPr>
              <p:cNvGrpSpPr/>
              <p:nvPr/>
            </p:nvGrpSpPr>
            <p:grpSpPr>
              <a:xfrm>
                <a:off x="1780168" y="5719310"/>
                <a:ext cx="4265308" cy="634605"/>
                <a:chOff x="1616045" y="5650893"/>
                <a:chExt cx="4265308" cy="63460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2472E63-4795-B47B-9056-AEACEDC542C2}"/>
                    </a:ext>
                  </a:extLst>
                </p:cNvPr>
                <p:cNvSpPr/>
                <p:nvPr/>
              </p:nvSpPr>
              <p:spPr>
                <a:xfrm>
                  <a:off x="1616045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AD1D9FD-255E-D7E8-073E-5525FCE60C04}"/>
                    </a:ext>
                  </a:extLst>
                </p:cNvPr>
                <p:cNvSpPr/>
                <p:nvPr/>
              </p:nvSpPr>
              <p:spPr>
                <a:xfrm>
                  <a:off x="4158278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5E654A49-CAF4-1524-5D37-E290DF8BD1DA}"/>
                    </a:ext>
                  </a:extLst>
                </p:cNvPr>
                <p:cNvGrpSpPr/>
                <p:nvPr/>
              </p:nvGrpSpPr>
              <p:grpSpPr>
                <a:xfrm>
                  <a:off x="1616045" y="5650893"/>
                  <a:ext cx="4265308" cy="634605"/>
                  <a:chOff x="1616045" y="5650893"/>
                  <a:chExt cx="4265308" cy="63460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69ADD9B-38A3-F8ED-C0A4-C1DDF2F04F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6045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정책 출력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A88F2DE-672E-4B8F-20DE-CEF36513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58278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가치 출력</a:t>
                    </a:r>
                  </a:p>
                </p:txBody>
              </p:sp>
            </p:grpSp>
          </p:grp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1DDD5C-0D8D-8523-3DE4-7E9A9E353A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822" y="5218698"/>
                <a:ext cx="0" cy="225792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C069CED9-E615-116D-14D2-BD04A3DD8D94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rot="5400000" flipH="1" flipV="1">
                <a:off x="3775413" y="4310783"/>
                <a:ext cx="274820" cy="2542235"/>
              </a:xfrm>
              <a:prstGeom prst="bentConnector2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1B99B90F-1DC2-73AB-A990-81B4A109E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939" y="5433060"/>
                <a:ext cx="0" cy="293870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F652DAC-9DC0-1EBA-3389-D27BAD999317}"/>
              </a:ext>
            </a:extLst>
          </p:cNvPr>
          <p:cNvGrpSpPr/>
          <p:nvPr/>
        </p:nvGrpSpPr>
        <p:grpSpPr>
          <a:xfrm>
            <a:off x="6957653" y="1430984"/>
            <a:ext cx="1980835" cy="494617"/>
            <a:chOff x="1086254" y="2580815"/>
            <a:chExt cx="1980835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6874AE0-C2C8-DE58-7794-097C302AC8F2}"/>
                </a:ext>
              </a:extLst>
            </p:cNvPr>
            <p:cNvSpPr txBox="1"/>
            <p:nvPr/>
          </p:nvSpPr>
          <p:spPr>
            <a:xfrm>
              <a:off x="1279420" y="2580815"/>
              <a:ext cx="17876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구성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모서리가 둥근 직사각형 53">
              <a:extLst>
                <a:ext uri="{FF2B5EF4-FFF2-40B4-BE49-F238E27FC236}">
                  <a16:creationId xmlns:a16="http://schemas.microsoft.com/office/drawing/2014/main" id="{9FA149E0-C98E-4558-3949-DAB3381C7B76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5C3C00A-174F-08CE-79EE-3FDABD4EC8F6}"/>
              </a:ext>
            </a:extLst>
          </p:cNvPr>
          <p:cNvSpPr txBox="1"/>
          <p:nvPr/>
        </p:nvSpPr>
        <p:spPr>
          <a:xfrm>
            <a:off x="6905463" y="1872482"/>
            <a:ext cx="36090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레지듀얼 블록으로  게임 화면의 특징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 종 출력으로  정책과 가치를 출력한다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2FF1A27-1CFA-2D10-D80C-7D201447CB45}"/>
              </a:ext>
            </a:extLst>
          </p:cNvPr>
          <p:cNvGrpSpPr/>
          <p:nvPr/>
        </p:nvGrpSpPr>
        <p:grpSpPr>
          <a:xfrm>
            <a:off x="6957653" y="3289224"/>
            <a:ext cx="2210065" cy="369332"/>
            <a:chOff x="1086254" y="2580815"/>
            <a:chExt cx="2210065" cy="27578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85B86A-B643-442F-0368-FCC94A1DA47E}"/>
                </a:ext>
              </a:extLst>
            </p:cNvPr>
            <p:cNvSpPr txBox="1"/>
            <p:nvPr/>
          </p:nvSpPr>
          <p:spPr>
            <a:xfrm>
              <a:off x="1279420" y="2580815"/>
              <a:ext cx="2016899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의 입력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모서리가 둥근 직사각형 53">
              <a:extLst>
                <a:ext uri="{FF2B5EF4-FFF2-40B4-BE49-F238E27FC236}">
                  <a16:creationId xmlns:a16="http://schemas.microsoft.com/office/drawing/2014/main" id="{EE18868C-30F6-E0CF-C1F2-56A18B942635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2E58F51-181D-5134-406B-EFCDD70D2187}"/>
              </a:ext>
            </a:extLst>
          </p:cNvPr>
          <p:cNvSpPr txBox="1"/>
          <p:nvPr/>
        </p:nvSpPr>
        <p:spPr>
          <a:xfrm>
            <a:off x="6905463" y="3730718"/>
            <a:ext cx="215347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 돌의 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2x2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상배방의 돌의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2x2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041120-33CF-DEC5-C227-7E48BC2BCE2C}"/>
              </a:ext>
            </a:extLst>
          </p:cNvPr>
          <p:cNvSpPr txBox="1"/>
          <p:nvPr/>
        </p:nvSpPr>
        <p:spPr>
          <a:xfrm>
            <a:off x="3309398" y="3075621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”16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레이어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 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FB54A40-C060-D407-4006-EDC3C208B191}"/>
              </a:ext>
            </a:extLst>
          </p:cNvPr>
          <p:cNvSpPr/>
          <p:nvPr/>
        </p:nvSpPr>
        <p:spPr>
          <a:xfrm>
            <a:off x="2221031" y="6239101"/>
            <a:ext cx="17491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듀얼 네트워크의 구조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604F408-6C08-F1F6-1156-50706678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13" y="4338787"/>
            <a:ext cx="2372300" cy="1906273"/>
          </a:xfrm>
          <a:prstGeom prst="rect">
            <a:avLst/>
          </a:prstGeom>
          <a:ln w="22225">
            <a:solidFill>
              <a:srgbClr val="171717"/>
            </a:solidFill>
          </a:ln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2A2067C-1A8C-75A4-47B0-7C71CAC45456}"/>
              </a:ext>
            </a:extLst>
          </p:cNvPr>
          <p:cNvGrpSpPr/>
          <p:nvPr/>
        </p:nvGrpSpPr>
        <p:grpSpPr>
          <a:xfrm>
            <a:off x="6963246" y="2480551"/>
            <a:ext cx="3409481" cy="587289"/>
            <a:chOff x="6302971" y="2409062"/>
            <a:chExt cx="3409481" cy="58728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2F9E5C5-6373-2062-07E6-B51CF33BAB53}"/>
                </a:ext>
              </a:extLst>
            </p:cNvPr>
            <p:cNvSpPr txBox="1"/>
            <p:nvPr/>
          </p:nvSpPr>
          <p:spPr>
            <a:xfrm>
              <a:off x="7262678" y="2409062"/>
              <a:ext cx="6982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정책</a:t>
              </a:r>
              <a:endParaRPr lang="ko-KR" altLang="en-US" sz="1400" b="1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FD3DF7D-2A0E-4DD4-066D-C491A352E303}"/>
                </a:ext>
              </a:extLst>
            </p:cNvPr>
            <p:cNvGrpSpPr/>
            <p:nvPr/>
          </p:nvGrpSpPr>
          <p:grpSpPr>
            <a:xfrm>
              <a:off x="6302971" y="2425411"/>
              <a:ext cx="3409481" cy="570940"/>
              <a:chOff x="6302971" y="2425411"/>
              <a:chExt cx="3409481" cy="57094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15CA75D-306C-7C52-89C1-A12DB2621A57}"/>
                  </a:ext>
                </a:extLst>
              </p:cNvPr>
              <p:cNvSpPr txBox="1"/>
              <p:nvPr/>
            </p:nvSpPr>
            <p:spPr>
              <a:xfrm>
                <a:off x="8999972" y="2425411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가치</a:t>
                </a:r>
                <a:endParaRPr lang="ko-KR" altLang="en-US" sz="1400" b="1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AA2E4B8-2A34-51A1-1839-C40F17298203}"/>
                  </a:ext>
                </a:extLst>
              </p:cNvPr>
              <p:cNvSpPr txBox="1"/>
              <p:nvPr/>
            </p:nvSpPr>
            <p:spPr>
              <a:xfrm>
                <a:off x="6302971" y="2688574"/>
                <a:ext cx="2617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[0, 0, 0,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0.05</a:t>
                </a:r>
                <a:r>
                  <a:rPr lang="en-US" altLang="ko-KR" sz="1400"/>
                  <a:t>, 0 ,0 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0.95 </a:t>
                </a:r>
                <a:r>
                  <a:rPr lang="en-US" altLang="ko-KR" sz="1400"/>
                  <a:t>, 0,0]</a:t>
                </a:r>
                <a:endParaRPr lang="ko-KR" altLang="en-US" sz="14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3253D77-FD7A-C14B-8241-AF0F64D68E22}"/>
                  </a:ext>
                </a:extLst>
              </p:cNvPr>
              <p:cNvSpPr txBox="1"/>
              <p:nvPr/>
            </p:nvSpPr>
            <p:spPr>
              <a:xfrm>
                <a:off x="9014193" y="2686986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[1,0]</a:t>
                </a:r>
                <a:endParaRPr lang="ko-KR" altLang="en-US" sz="140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55B112-13D7-F9C6-593A-0649E891B52B}"/>
              </a:ext>
            </a:extLst>
          </p:cNvPr>
          <p:cNvSpPr/>
          <p:nvPr/>
        </p:nvSpPr>
        <p:spPr>
          <a:xfrm>
            <a:off x="5323392" y="2693328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53">
            <a:extLst>
              <a:ext uri="{FF2B5EF4-FFF2-40B4-BE49-F238E27FC236}">
                <a16:creationId xmlns:a16="http://schemas.microsoft.com/office/drawing/2014/main" id="{4CFB3FC5-9474-42EB-F8BD-6F354B94DF15}"/>
              </a:ext>
            </a:extLst>
          </p:cNvPr>
          <p:cNvSpPr/>
          <p:nvPr/>
        </p:nvSpPr>
        <p:spPr>
          <a:xfrm rot="2725382">
            <a:off x="2059657" y="6358872"/>
            <a:ext cx="186131" cy="122500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03018-650D-22E5-3011-7D9AFBB3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468" y="4496900"/>
            <a:ext cx="1966557" cy="1531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5C0C39-5E3C-6E0C-96CD-C6E6EFFBE8C7}"/>
              </a:ext>
            </a:extLst>
          </p:cNvPr>
          <p:cNvSpPr/>
          <p:nvPr/>
        </p:nvSpPr>
        <p:spPr>
          <a:xfrm>
            <a:off x="6973910" y="2609801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805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34705" y="232485"/>
              <a:ext cx="2922595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몬테카를로 트리 탐색 구조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70EDE9-5BBE-0DD9-418D-52EB5C2BDDAC}"/>
              </a:ext>
            </a:extLst>
          </p:cNvPr>
          <p:cNvGrpSpPr/>
          <p:nvPr/>
        </p:nvGrpSpPr>
        <p:grpSpPr>
          <a:xfrm>
            <a:off x="1251333" y="1569885"/>
            <a:ext cx="3035611" cy="369332"/>
            <a:chOff x="1086254" y="2580815"/>
            <a:chExt cx="3035611" cy="2757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B7F1E-EB62-289F-9E02-13D850CD3013}"/>
                </a:ext>
              </a:extLst>
            </p:cNvPr>
            <p:cNvSpPr txBox="1"/>
            <p:nvPr/>
          </p:nvSpPr>
          <p:spPr>
            <a:xfrm>
              <a:off x="1279420" y="2580815"/>
              <a:ext cx="2842445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알파제로의 몬테카를로 트리란</a:t>
              </a:r>
              <a:r>
                <a:rPr lang="en-US" altLang="ko-KR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모서리가 둥근 직사각형 53">
              <a:extLst>
                <a:ext uri="{FF2B5EF4-FFF2-40B4-BE49-F238E27FC236}">
                  <a16:creationId xmlns:a16="http://schemas.microsoft.com/office/drawing/2014/main" id="{7E103A26-E833-720E-A65C-54DE8E093350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665991-684D-DB9C-15CD-85AD55A7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2300287"/>
            <a:ext cx="77819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270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127261" y="1417470"/>
            <a:ext cx="3967686" cy="3967686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-572478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1152447" y="3139704"/>
            <a:ext cx="20842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0050" y="1314208"/>
            <a:ext cx="24674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Part.1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강화 학습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0050" y="2628820"/>
            <a:ext cx="2773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Part.2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Alphazero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10050" y="5258044"/>
            <a:ext cx="43813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Part.4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시연 및 파트 설명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C53F2-77D1-3062-531F-281D7CDA5614}"/>
              </a:ext>
            </a:extLst>
          </p:cNvPr>
          <p:cNvSpPr txBox="1"/>
          <p:nvPr/>
        </p:nvSpPr>
        <p:spPr>
          <a:xfrm>
            <a:off x="5635890" y="3943432"/>
            <a:ext cx="24353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Part.3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API &amp; UI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1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34704" y="232485"/>
              <a:ext cx="292259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몬테카를로 트리 탐색 수식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70EDE9-5BBE-0DD9-418D-52EB5C2BDDAC}"/>
              </a:ext>
            </a:extLst>
          </p:cNvPr>
          <p:cNvGrpSpPr/>
          <p:nvPr/>
        </p:nvGrpSpPr>
        <p:grpSpPr>
          <a:xfrm>
            <a:off x="1251333" y="1569885"/>
            <a:ext cx="1370091" cy="369332"/>
            <a:chOff x="1086254" y="2580815"/>
            <a:chExt cx="1370091" cy="2757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B7F1E-EB62-289F-9E02-13D850CD3013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아크 평갓값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모서리가 둥근 직사각형 53">
              <a:extLst>
                <a:ext uri="{FF2B5EF4-FFF2-40B4-BE49-F238E27FC236}">
                  <a16:creationId xmlns:a16="http://schemas.microsoft.com/office/drawing/2014/main" id="{7E103A26-E833-720E-A65C-54DE8E093350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/>
              <p:nvPr/>
            </p:nvSpPr>
            <p:spPr>
              <a:xfrm>
                <a:off x="2499624" y="2876252"/>
                <a:ext cx="7192752" cy="1105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아크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평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갓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𝑝𝑢𝑐𝑡</m:t>
                          </m:r>
                        </m:sub>
                      </m:sSub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624" y="2876252"/>
                <a:ext cx="7192752" cy="1105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D69387C-CCFD-0F21-D20B-C650C15CD97A}"/>
              </a:ext>
            </a:extLst>
          </p:cNvPr>
          <p:cNvSpPr txBox="1"/>
          <p:nvPr/>
        </p:nvSpPr>
        <p:spPr>
          <a:xfrm>
            <a:off x="4862228" y="4275897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성공률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DA7E9FF-3158-16C2-1AB2-8C46ECAE3B53}"/>
              </a:ext>
            </a:extLst>
          </p:cNvPr>
          <p:cNvGrpSpPr/>
          <p:nvPr/>
        </p:nvGrpSpPr>
        <p:grpSpPr>
          <a:xfrm>
            <a:off x="5306793" y="3917787"/>
            <a:ext cx="382905" cy="154818"/>
            <a:chOff x="5274408" y="3982557"/>
            <a:chExt cx="382905" cy="15481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2DFF81C-E693-E80E-7AA1-42FBAED6796A}"/>
                </a:ext>
              </a:extLst>
            </p:cNvPr>
            <p:cNvCxnSpPr>
              <a:cxnSpLocks/>
            </p:cNvCxnSpPr>
            <p:nvPr/>
          </p:nvCxnSpPr>
          <p:spPr>
            <a:xfrm>
              <a:off x="528012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12E454-5CAF-AC5B-AA93-0A4BED36341B}"/>
                </a:ext>
              </a:extLst>
            </p:cNvPr>
            <p:cNvCxnSpPr>
              <a:cxnSpLocks/>
            </p:cNvCxnSpPr>
            <p:nvPr/>
          </p:nvCxnSpPr>
          <p:spPr>
            <a:xfrm>
              <a:off x="5274408" y="4125945"/>
              <a:ext cx="37909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43A5CEB-BFF8-CE12-78E9-3B13445B92C6}"/>
                </a:ext>
              </a:extLst>
            </p:cNvPr>
            <p:cNvCxnSpPr>
              <a:cxnSpLocks/>
            </p:cNvCxnSpPr>
            <p:nvPr/>
          </p:nvCxnSpPr>
          <p:spPr>
            <a:xfrm>
              <a:off x="565731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55E7B8F-24FC-C765-48D2-B65EE9050D0D}"/>
              </a:ext>
            </a:extLst>
          </p:cNvPr>
          <p:cNvSpPr txBox="1"/>
          <p:nvPr/>
        </p:nvSpPr>
        <p:spPr>
          <a:xfrm>
            <a:off x="5945311" y="4275897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밸런스 조정 정수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306CD33-55EB-AF03-77DE-5B759D22FC87}"/>
              </a:ext>
            </a:extLst>
          </p:cNvPr>
          <p:cNvGrpSpPr/>
          <p:nvPr/>
        </p:nvGrpSpPr>
        <p:grpSpPr>
          <a:xfrm>
            <a:off x="6096000" y="3893472"/>
            <a:ext cx="979706" cy="154818"/>
            <a:chOff x="6096000" y="3893472"/>
            <a:chExt cx="979706" cy="15481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A61027A-1100-10E4-FEB2-A75324FD4FA1}"/>
                </a:ext>
              </a:extLst>
            </p:cNvPr>
            <p:cNvCxnSpPr>
              <a:cxnSpLocks/>
            </p:cNvCxnSpPr>
            <p:nvPr/>
          </p:nvCxnSpPr>
          <p:spPr>
            <a:xfrm>
              <a:off x="6106812" y="3893472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60EF896-D767-1DF3-57F6-39CC5965691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36860"/>
              <a:ext cx="96995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91E83EB-5976-DF5E-F7E4-697B47AB93B0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06" y="3893472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8AD893-5305-EF7B-DD19-6DBCF41C723B}"/>
              </a:ext>
            </a:extLst>
          </p:cNvPr>
          <p:cNvGrpSpPr/>
          <p:nvPr/>
        </p:nvGrpSpPr>
        <p:grpSpPr>
          <a:xfrm>
            <a:off x="8071721" y="3880210"/>
            <a:ext cx="1642280" cy="237868"/>
            <a:chOff x="8071721" y="3880210"/>
            <a:chExt cx="1642280" cy="23786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98FB42-87EA-F461-5C9B-A83D844516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773" y="3880210"/>
              <a:ext cx="0" cy="2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43A4172-4538-019F-57C2-2CF4EBD1B04E}"/>
                </a:ext>
              </a:extLst>
            </p:cNvPr>
            <p:cNvCxnSpPr>
              <a:cxnSpLocks/>
            </p:cNvCxnSpPr>
            <p:nvPr/>
          </p:nvCxnSpPr>
          <p:spPr>
            <a:xfrm>
              <a:off x="8071721" y="4110677"/>
              <a:ext cx="164102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B1FA481-F76B-A1DD-A53D-D8DBAA27BD07}"/>
                </a:ext>
              </a:extLst>
            </p:cNvPr>
            <p:cNvCxnSpPr>
              <a:cxnSpLocks/>
            </p:cNvCxnSpPr>
            <p:nvPr/>
          </p:nvCxnSpPr>
          <p:spPr>
            <a:xfrm>
              <a:off x="9714001" y="3880210"/>
              <a:ext cx="0" cy="2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C239315-5103-B61B-EC67-0F9D1E5792B0}"/>
              </a:ext>
            </a:extLst>
          </p:cNvPr>
          <p:cNvSpPr txBox="1"/>
          <p:nvPr/>
        </p:nvSpPr>
        <p:spPr>
          <a:xfrm>
            <a:off x="8256567" y="4275897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바이어스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D3F2BF6-CEFF-7BC9-06FD-7AE8678C804B}"/>
              </a:ext>
            </a:extLst>
          </p:cNvPr>
          <p:cNvGrpSpPr/>
          <p:nvPr/>
        </p:nvGrpSpPr>
        <p:grpSpPr>
          <a:xfrm rot="10800000">
            <a:off x="7444976" y="3076306"/>
            <a:ext cx="382905" cy="154818"/>
            <a:chOff x="5274408" y="3982557"/>
            <a:chExt cx="382905" cy="15481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6446E71-6A32-4DAC-C318-47DEA9638A76}"/>
                </a:ext>
              </a:extLst>
            </p:cNvPr>
            <p:cNvCxnSpPr>
              <a:cxnSpLocks/>
            </p:cNvCxnSpPr>
            <p:nvPr/>
          </p:nvCxnSpPr>
          <p:spPr>
            <a:xfrm>
              <a:off x="528012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65629D1-04DE-A0C9-51C9-DF6823BFA823}"/>
                </a:ext>
              </a:extLst>
            </p:cNvPr>
            <p:cNvCxnSpPr>
              <a:cxnSpLocks/>
            </p:cNvCxnSpPr>
            <p:nvPr/>
          </p:nvCxnSpPr>
          <p:spPr>
            <a:xfrm>
              <a:off x="5274408" y="4125945"/>
              <a:ext cx="37909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4B3B9EF-FB4D-7372-5563-D1C0A3CEBC63}"/>
                </a:ext>
              </a:extLst>
            </p:cNvPr>
            <p:cNvCxnSpPr>
              <a:cxnSpLocks/>
            </p:cNvCxnSpPr>
            <p:nvPr/>
          </p:nvCxnSpPr>
          <p:spPr>
            <a:xfrm>
              <a:off x="565731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D334A5D-25CA-5A26-0E2A-7CE7BEDE2646}"/>
              </a:ext>
            </a:extLst>
          </p:cNvPr>
          <p:cNvSpPr txBox="1"/>
          <p:nvPr/>
        </p:nvSpPr>
        <p:spPr>
          <a:xfrm>
            <a:off x="7002665" y="2689848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수의 확률 분포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436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34704" y="232485"/>
              <a:ext cx="292259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몬테카를로 트리 탐색 수식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70EDE9-5BBE-0DD9-418D-52EB5C2BDDAC}"/>
              </a:ext>
            </a:extLst>
          </p:cNvPr>
          <p:cNvGrpSpPr/>
          <p:nvPr/>
        </p:nvGrpSpPr>
        <p:grpSpPr>
          <a:xfrm>
            <a:off x="1251333" y="1569885"/>
            <a:ext cx="1370091" cy="369332"/>
            <a:chOff x="1086254" y="2580815"/>
            <a:chExt cx="1370091" cy="2757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B7F1E-EB62-289F-9E02-13D850CD3013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아크 평갓값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모서리가 둥근 직사각형 53">
              <a:extLst>
                <a:ext uri="{FF2B5EF4-FFF2-40B4-BE49-F238E27FC236}">
                  <a16:creationId xmlns:a16="http://schemas.microsoft.com/office/drawing/2014/main" id="{7E103A26-E833-720E-A65C-54DE8E093350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/>
              <p:nvPr/>
            </p:nvSpPr>
            <p:spPr>
              <a:xfrm>
                <a:off x="2640156" y="5332049"/>
                <a:ext cx="7192752" cy="1105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아크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평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갓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𝑝𝑢𝑐𝑡</m:t>
                          </m:r>
                        </m:sub>
                      </m:sSub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m:rPr>
                              <m:sty m:val="p"/>
                            </m:rP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156" y="5332049"/>
                <a:ext cx="7192752" cy="1105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E7F622D-922B-9FE6-6E10-7912D37DE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3272710"/>
              </p:ext>
            </p:extLst>
          </p:nvPr>
        </p:nvGraphicFramePr>
        <p:xfrm>
          <a:off x="3275824" y="1827027"/>
          <a:ext cx="6530975" cy="349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0D00D6-7363-6BCE-B9F5-5F9BD16B5F37}"/>
              </a:ext>
            </a:extLst>
          </p:cNvPr>
          <p:cNvCxnSpPr>
            <a:cxnSpLocks/>
          </p:cNvCxnSpPr>
          <p:nvPr/>
        </p:nvCxnSpPr>
        <p:spPr>
          <a:xfrm>
            <a:off x="3606120" y="3068949"/>
            <a:ext cx="843754" cy="37950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69387C-CCFD-0F21-D20B-C650C15CD97A}"/>
              </a:ext>
            </a:extLst>
          </p:cNvPr>
          <p:cNvSpPr txBox="1"/>
          <p:nvPr/>
        </p:nvSpPr>
        <p:spPr>
          <a:xfrm>
            <a:off x="2640156" y="2545729"/>
            <a:ext cx="127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성공률이 큰 값을 선택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51161B-790B-A451-66D7-9BBD09D05342}"/>
              </a:ext>
            </a:extLst>
          </p:cNvPr>
          <p:cNvSpPr/>
          <p:nvPr/>
        </p:nvSpPr>
        <p:spPr>
          <a:xfrm>
            <a:off x="4067954" y="2719643"/>
            <a:ext cx="2072640" cy="19638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88371-4B24-C7BD-AA21-CE168AB0A565}"/>
              </a:ext>
            </a:extLst>
          </p:cNvPr>
          <p:cNvSpPr txBox="1"/>
          <p:nvPr/>
        </p:nvSpPr>
        <p:spPr>
          <a:xfrm>
            <a:off x="9700850" y="2807339"/>
            <a:ext cx="127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누계가치</a:t>
            </a:r>
            <a:endParaRPr lang="en-US" altLang="ko-KR" sz="1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 :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시행횟수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E7717E-746F-A324-E6F5-84A4F519CBAA}"/>
              </a:ext>
            </a:extLst>
          </p:cNvPr>
          <p:cNvSpPr/>
          <p:nvPr/>
        </p:nvSpPr>
        <p:spPr>
          <a:xfrm>
            <a:off x="2640156" y="1958672"/>
            <a:ext cx="7192752" cy="33653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F4E74-8506-C2C5-0FC6-EDF3AB6BE40B}"/>
              </a:ext>
            </a:extLst>
          </p:cNvPr>
          <p:cNvSpPr txBox="1"/>
          <p:nvPr/>
        </p:nvSpPr>
        <p:spPr>
          <a:xfrm>
            <a:off x="5281031" y="1771339"/>
            <a:ext cx="15847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몬테카를로 트리</a:t>
            </a:r>
          </a:p>
        </p:txBody>
      </p:sp>
    </p:spTree>
    <p:extLst>
      <p:ext uri="{BB962C8B-B14F-4D97-AF65-F5344CB8AC3E}">
        <p14:creationId xmlns:p14="http://schemas.microsoft.com/office/powerpoint/2010/main" val="401767708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 rot="2725382">
            <a:off x="9715168" y="3254587"/>
            <a:ext cx="1262240" cy="1262240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2725382">
            <a:off x="916857" y="3254586"/>
            <a:ext cx="1262240" cy="1262240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45397" y="80212"/>
            <a:ext cx="9012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Strategy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16582" y="1944367"/>
            <a:ext cx="4491124" cy="3899084"/>
            <a:chOff x="3229559" y="1416507"/>
            <a:chExt cx="5065170" cy="4397456"/>
          </a:xfrm>
        </p:grpSpPr>
        <p:sp>
          <p:nvSpPr>
            <p:cNvPr id="4" name="모서리가 둥근 직사각형 3"/>
            <p:cNvSpPr/>
            <p:nvPr/>
          </p:nvSpPr>
          <p:spPr>
            <a:xfrm rot="2725382">
              <a:off x="3897273" y="1416507"/>
              <a:ext cx="4397456" cy="4397456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 rot="2725382">
              <a:off x="3229559" y="2542759"/>
              <a:ext cx="2144954" cy="2144954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5739" y="3639351"/>
            <a:ext cx="13644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셀프 플레이</a:t>
            </a:r>
            <a:endParaRPr lang="en-US" altLang="ko-KR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3235" y="3492834"/>
            <a:ext cx="1989647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en-US" altLang="ko-KR" sz="1600">
                <a:solidFill>
                  <a:srgbClr val="FDFD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solidFill>
                  <a:srgbClr val="FDFD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학습 사이클 반복시</a:t>
            </a:r>
            <a:endParaRPr lang="en-US" altLang="ko-KR" sz="1600" dirty="0">
              <a:solidFill>
                <a:srgbClr val="FDFDF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강화 학습을 완료한다</a:t>
            </a:r>
            <a:endParaRPr lang="ko-KR" altLang="en-US" sz="18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05116" y="3616202"/>
            <a:ext cx="108234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완료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8843270" y="3723266"/>
            <a:ext cx="386862" cy="333502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 flipH="1">
            <a:off x="2660030" y="3723267"/>
            <a:ext cx="386862" cy="333502"/>
          </a:xfrm>
          <a:prstGeom prst="triangle">
            <a:avLst/>
          </a:prstGeom>
          <a:solidFill>
            <a:srgbClr val="171717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7534" y="3536222"/>
            <a:ext cx="2021707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회  미만의 학습 사이클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셀프 플레이 파트로 </a:t>
            </a:r>
            <a:endParaRPr lang="en-US" altLang="ko-KR" sz="180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돌아간다</a:t>
            </a:r>
            <a:r>
              <a:rPr lang="en-US" altLang="ko-KR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2105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신규파라미터 평가 파트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96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8919" r="3473" b="18919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950495" y="3075057"/>
            <a:ext cx="229101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Part3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281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 rot="2725382">
            <a:off x="8031642" y="176301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961916" y="3490634"/>
            <a:ext cx="121700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움직임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2961919" y="4525898"/>
            <a:ext cx="12170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기물마다의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 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650806" y="3490634"/>
            <a:ext cx="88357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승패 여부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468067" y="4525898"/>
            <a:ext cx="124906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  조건과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비겼을 때 조건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ectangle 304"/>
          <p:cNvSpPr>
            <a:spLocks noChangeArrowheads="1"/>
          </p:cNvSpPr>
          <p:nvPr/>
        </p:nvSpPr>
        <p:spPr bwMode="auto">
          <a:xfrm>
            <a:off x="7892016" y="3490634"/>
            <a:ext cx="1447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초기 배치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ectangle 304"/>
          <p:cNvSpPr>
            <a:spLocks noChangeArrowheads="1"/>
          </p:cNvSpPr>
          <p:nvPr/>
        </p:nvSpPr>
        <p:spPr bwMode="auto">
          <a:xfrm>
            <a:off x="7839920" y="4525898"/>
            <a:ext cx="155202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 와 상의 경우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배치 모드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 rot="2725382">
            <a:off x="8569261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2725382">
            <a:off x="8569261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98295" y="232485"/>
              <a:ext cx="7954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래픽 2" descr="메달 윤곽선">
            <a:extLst>
              <a:ext uri="{FF2B5EF4-FFF2-40B4-BE49-F238E27FC236}">
                <a16:creationId xmlns:a16="http://schemas.microsoft.com/office/drawing/2014/main" id="{2DDB851A-A81D-5442-6862-C5620CF5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4657" y="1947046"/>
            <a:ext cx="862686" cy="862686"/>
          </a:xfrm>
          <a:prstGeom prst="rect">
            <a:avLst/>
          </a:prstGeom>
        </p:spPr>
      </p:pic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pic>
        <p:nvPicPr>
          <p:cNvPr id="8" name="그래픽 7" descr="이진수 단색으로 채워진">
            <a:extLst>
              <a:ext uri="{FF2B5EF4-FFF2-40B4-BE49-F238E27FC236}">
                <a16:creationId xmlns:a16="http://schemas.microsoft.com/office/drawing/2014/main" id="{2423DD7B-2526-4206-A118-CC95FBC7E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9998" y="1959178"/>
            <a:ext cx="719559" cy="7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483495" y="232485"/>
              <a:ext cx="1225015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028AAD-BC53-7C90-DB9D-7E8E0116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41" y="3429000"/>
            <a:ext cx="3594404" cy="30249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CDDD29-44AE-BE73-B3C1-CC3411DC4EB7}"/>
              </a:ext>
            </a:extLst>
          </p:cNvPr>
          <p:cNvGrpSpPr/>
          <p:nvPr/>
        </p:nvGrpSpPr>
        <p:grpSpPr>
          <a:xfrm>
            <a:off x="3464569" y="1351197"/>
            <a:ext cx="2342456" cy="2145683"/>
            <a:chOff x="4185952" y="1351823"/>
            <a:chExt cx="2342456" cy="2145683"/>
          </a:xfrm>
        </p:grpSpPr>
        <p:pic>
          <p:nvPicPr>
            <p:cNvPr id="42" name="그림 4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53D06B6-1107-F25A-2621-C789EB36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832" y="2008173"/>
              <a:ext cx="888889" cy="787302"/>
            </a:xfrm>
            <a:prstGeom prst="rect">
              <a:avLst/>
            </a:prstGeom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39A26F5-B4EA-1FC3-4A8B-06D276336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312" y="1596526"/>
              <a:ext cx="585656" cy="49926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D8F033B4-DABB-38FC-3BB1-DC3C69F2C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8276" y="1351823"/>
              <a:ext cx="0" cy="593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E764A6B2-40C6-BE1D-87DA-4FA166F0A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5859" y="1596526"/>
              <a:ext cx="513320" cy="50547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F2022D6-D3A2-E302-C10B-CCD07E49D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5952" y="2360918"/>
              <a:ext cx="67981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18E37D68-05B7-5E98-EACF-24C95E97C300}"/>
                </a:ext>
              </a:extLst>
            </p:cNvPr>
            <p:cNvCxnSpPr>
              <a:cxnSpLocks/>
            </p:cNvCxnSpPr>
            <p:nvPr/>
          </p:nvCxnSpPr>
          <p:spPr>
            <a:xfrm>
              <a:off x="5792721" y="2359634"/>
              <a:ext cx="735687" cy="12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159766A-1512-633C-0C9C-BFADFBF718FF}"/>
                </a:ext>
              </a:extLst>
            </p:cNvPr>
            <p:cNvCxnSpPr>
              <a:cxnSpLocks/>
            </p:cNvCxnSpPr>
            <p:nvPr/>
          </p:nvCxnSpPr>
          <p:spPr>
            <a:xfrm>
              <a:off x="5696312" y="2677716"/>
              <a:ext cx="585656" cy="3766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EB2F0CF5-B407-DB08-77D0-2EB6E37A7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460" y="2677716"/>
              <a:ext cx="532331" cy="5450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0E811EF8-4A0A-ABBB-D08C-C9292A5913CD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H="1">
              <a:off x="5348276" y="2795475"/>
              <a:ext cx="1" cy="7020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2B018B3E-8DAD-CB48-5871-481666040E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5066" y="1585281"/>
            <a:ext cx="5687658" cy="125033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591C4D90-11E7-2EE7-032E-821ADCD2F5E9}"/>
              </a:ext>
            </a:extLst>
          </p:cNvPr>
          <p:cNvSpPr/>
          <p:nvPr/>
        </p:nvSpPr>
        <p:spPr>
          <a:xfrm>
            <a:off x="3464569" y="4063152"/>
            <a:ext cx="2342456" cy="1804526"/>
          </a:xfrm>
          <a:prstGeom prst="rect">
            <a:avLst/>
          </a:prstGeom>
          <a:solidFill>
            <a:schemeClr val="bg1"/>
          </a:solidFill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355414A-94CE-608D-11F0-8A31C1F4DE7C}"/>
              </a:ext>
            </a:extLst>
          </p:cNvPr>
          <p:cNvCxnSpPr/>
          <p:nvPr/>
        </p:nvCxnSpPr>
        <p:spPr>
          <a:xfrm>
            <a:off x="3464569" y="4063152"/>
            <a:ext cx="2342456" cy="180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E773B35-9594-DBCA-0E1C-A1CB9DC145E4}"/>
              </a:ext>
            </a:extLst>
          </p:cNvPr>
          <p:cNvCxnSpPr/>
          <p:nvPr/>
        </p:nvCxnSpPr>
        <p:spPr>
          <a:xfrm flipV="1">
            <a:off x="3459097" y="4063152"/>
            <a:ext cx="2347927" cy="18032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17A83A1-5CF2-1063-EA75-B952B342B1C9}"/>
              </a:ext>
            </a:extLst>
          </p:cNvPr>
          <p:cNvCxnSpPr>
            <a:cxnSpLocks/>
            <a:stCxn id="74" idx="2"/>
            <a:endCxn id="74" idx="0"/>
          </p:cNvCxnSpPr>
          <p:nvPr/>
        </p:nvCxnSpPr>
        <p:spPr>
          <a:xfrm flipV="1">
            <a:off x="4635797" y="4063152"/>
            <a:ext cx="0" cy="18045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6C67DF5-3FBA-6D67-2F4C-3D256FC22740}"/>
              </a:ext>
            </a:extLst>
          </p:cNvPr>
          <p:cNvCxnSpPr>
            <a:cxnSpLocks/>
          </p:cNvCxnSpPr>
          <p:nvPr/>
        </p:nvCxnSpPr>
        <p:spPr>
          <a:xfrm flipH="1" flipV="1">
            <a:off x="3464569" y="4061924"/>
            <a:ext cx="2342455" cy="18045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8FA0346-2277-FDDD-A5BC-AF2D33EB44E2}"/>
              </a:ext>
            </a:extLst>
          </p:cNvPr>
          <p:cNvCxnSpPr>
            <a:cxnSpLocks/>
            <a:endCxn id="74" idx="3"/>
          </p:cNvCxnSpPr>
          <p:nvPr/>
        </p:nvCxnSpPr>
        <p:spPr>
          <a:xfrm>
            <a:off x="3464569" y="4964187"/>
            <a:ext cx="2342456" cy="12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 descr="텍스트이(가) 표시된 사진&#10;&#10;자동 생성된 설명">
            <a:extLst>
              <a:ext uri="{FF2B5EF4-FFF2-40B4-BE49-F238E27FC236}">
                <a16:creationId xmlns:a16="http://schemas.microsoft.com/office/drawing/2014/main" id="{AA554540-0875-DAF4-B99B-69507813F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93" y="4570536"/>
            <a:ext cx="888889" cy="78730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E0A3B2B-DFB0-1E3B-B261-005A200C9FB4}"/>
              </a:ext>
            </a:extLst>
          </p:cNvPr>
          <p:cNvSpPr txBox="1"/>
          <p:nvPr/>
        </p:nvSpPr>
        <p:spPr>
          <a:xfrm>
            <a:off x="3566578" y="3533840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 밖에서의 모든기물의 움직임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1C1195-461E-1D9F-7737-244EA3D260F8}"/>
              </a:ext>
            </a:extLst>
          </p:cNvPr>
          <p:cNvSpPr txBox="1"/>
          <p:nvPr/>
        </p:nvSpPr>
        <p:spPr>
          <a:xfrm>
            <a:off x="3776512" y="5966867"/>
            <a:ext cx="171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 안에서 기물의 움직임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644473B-43A8-ACD9-6345-E4A6496CA674}"/>
              </a:ext>
            </a:extLst>
          </p:cNvPr>
          <p:cNvSpPr txBox="1"/>
          <p:nvPr/>
        </p:nvSpPr>
        <p:spPr>
          <a:xfrm>
            <a:off x="6096000" y="122530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방향정수 선언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743BBFC-2A38-727D-F488-93BAED92DCA8}"/>
              </a:ext>
            </a:extLst>
          </p:cNvPr>
          <p:cNvCxnSpPr>
            <a:cxnSpLocks/>
          </p:cNvCxnSpPr>
          <p:nvPr/>
        </p:nvCxnSpPr>
        <p:spPr>
          <a:xfrm>
            <a:off x="6560484" y="3350965"/>
            <a:ext cx="0" cy="12159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AA48DD3-7243-869A-52F8-B839511D5810}"/>
              </a:ext>
            </a:extLst>
          </p:cNvPr>
          <p:cNvSpPr txBox="1"/>
          <p:nvPr/>
        </p:nvSpPr>
        <p:spPr>
          <a:xfrm>
            <a:off x="6648035" y="3687728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891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83 0.12824 L 0.09492 -0.12546 L -0.09818 0.13264 L -0.09583 -0.13403 L 0.00117 -0.13541 L 0.00208 0.00209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30EB4E88-842A-A697-0D53-365517944387}"/>
              </a:ext>
            </a:extLst>
          </p:cNvPr>
          <p:cNvSpPr/>
          <p:nvPr/>
        </p:nvSpPr>
        <p:spPr>
          <a:xfrm>
            <a:off x="8207148" y="5100469"/>
            <a:ext cx="963038" cy="936144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EDA8BB-9A5B-A178-327E-A5184181E872}"/>
              </a:ext>
            </a:extLst>
          </p:cNvPr>
          <p:cNvSpPr/>
          <p:nvPr/>
        </p:nvSpPr>
        <p:spPr>
          <a:xfrm>
            <a:off x="252920" y="1201161"/>
            <a:ext cx="3278220" cy="1606109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46251" y="232485"/>
              <a:ext cx="169950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028AAD-BC53-7C90-DB9D-7E8E0116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23" y="1456352"/>
            <a:ext cx="5669688" cy="4771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0A8E67-7DEB-A5C9-DCC4-FEA2383879F1}"/>
              </a:ext>
            </a:extLst>
          </p:cNvPr>
          <p:cNvGrpSpPr/>
          <p:nvPr/>
        </p:nvGrpSpPr>
        <p:grpSpPr>
          <a:xfrm>
            <a:off x="7517439" y="4562230"/>
            <a:ext cx="2342456" cy="2145683"/>
            <a:chOff x="4185952" y="1351823"/>
            <a:chExt cx="2342456" cy="2145683"/>
          </a:xfrm>
        </p:grpSpPr>
        <p:pic>
          <p:nvPicPr>
            <p:cNvPr id="9" name="그림 8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9230DA2-5574-69A3-6213-23F2A182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832" y="2008173"/>
              <a:ext cx="888889" cy="787302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9471A98-545B-0FE5-2492-87C51E055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312" y="1696466"/>
              <a:ext cx="660950" cy="39932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5D05456-717C-6FAE-272D-D546EA23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8276" y="1351823"/>
              <a:ext cx="0" cy="593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DAFFD2B-DB25-8A01-F8C0-4DB11A6471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1730" y="1696466"/>
              <a:ext cx="627449" cy="40553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0BB8AD5-0F4E-3525-7B19-DB3AC19F6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5952" y="2360918"/>
              <a:ext cx="67981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9956A51-7BDF-8C14-2C60-3F119C8B2434}"/>
                </a:ext>
              </a:extLst>
            </p:cNvPr>
            <p:cNvCxnSpPr>
              <a:cxnSpLocks/>
            </p:cNvCxnSpPr>
            <p:nvPr/>
          </p:nvCxnSpPr>
          <p:spPr>
            <a:xfrm>
              <a:off x="5792721" y="2359634"/>
              <a:ext cx="735687" cy="12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5934A16-630E-27FF-71FD-C835D96370C4}"/>
                </a:ext>
              </a:extLst>
            </p:cNvPr>
            <p:cNvCxnSpPr>
              <a:cxnSpLocks/>
            </p:cNvCxnSpPr>
            <p:nvPr/>
          </p:nvCxnSpPr>
          <p:spPr>
            <a:xfrm>
              <a:off x="5696312" y="2677716"/>
              <a:ext cx="544218" cy="4640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3BB975A-F960-B6D8-B4F6-3BAECE299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1730" y="2677716"/>
              <a:ext cx="606061" cy="4640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68E1F55-B268-CEC4-E9A3-40A0299E1660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348276" y="2795475"/>
              <a:ext cx="1" cy="7020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733665" y="4159685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632167" y="375706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720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 rot="2725382">
            <a:off x="8031642" y="176301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612464" y="3490634"/>
            <a:ext cx="191590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국면의 진행사항에 따른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출력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2865741" y="4525898"/>
            <a:ext cx="140936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436006" y="3490634"/>
            <a:ext cx="13131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후 수 설정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118617" y="4525898"/>
            <a:ext cx="194797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화면으로 정보 전달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ectangle 304"/>
          <p:cNvSpPr>
            <a:spLocks noChangeArrowheads="1"/>
          </p:cNvSpPr>
          <p:nvPr/>
        </p:nvSpPr>
        <p:spPr bwMode="auto">
          <a:xfrm>
            <a:off x="7892016" y="3490634"/>
            <a:ext cx="1447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초기 배치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ectangle 304"/>
          <p:cNvSpPr>
            <a:spLocks noChangeArrowheads="1"/>
          </p:cNvSpPr>
          <p:nvPr/>
        </p:nvSpPr>
        <p:spPr bwMode="auto">
          <a:xfrm>
            <a:off x="7673207" y="4525898"/>
            <a:ext cx="18854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 와 상의 경우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배치 모드 제공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 rot="2725382">
            <a:off x="8569261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2725382">
            <a:off x="8569261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93299" y="232485"/>
              <a:ext cx="100540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pic>
        <p:nvPicPr>
          <p:cNvPr id="8" name="그래픽 7" descr="이진수 단색으로 채워진">
            <a:extLst>
              <a:ext uri="{FF2B5EF4-FFF2-40B4-BE49-F238E27FC236}">
                <a16:creationId xmlns:a16="http://schemas.microsoft.com/office/drawing/2014/main" id="{2423DD7B-2526-4206-A118-CC95FBC7E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998" y="1959178"/>
            <a:ext cx="719559" cy="719559"/>
          </a:xfrm>
          <a:prstGeom prst="rect">
            <a:avLst/>
          </a:prstGeom>
        </p:spPr>
      </p:pic>
      <p:pic>
        <p:nvPicPr>
          <p:cNvPr id="4" name="그래픽 3" descr="댄스 단색으로 채워진">
            <a:extLst>
              <a:ext uri="{FF2B5EF4-FFF2-40B4-BE49-F238E27FC236}">
                <a16:creationId xmlns:a16="http://schemas.microsoft.com/office/drawing/2014/main" id="{D63AF23F-E147-1A01-E6CA-CAFB5A6B0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5392" y="18620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8448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70858" y="232485"/>
              <a:ext cx="105028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543026-49AC-70D5-021E-98269457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53" y="2572387"/>
            <a:ext cx="1853089" cy="1988293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9FCA1-B6AE-77E9-D5B6-82752DDA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74" y="2337119"/>
            <a:ext cx="3166373" cy="2653385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15FAA-C6AD-9B82-63EC-2CF46481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77" y="2327200"/>
            <a:ext cx="3166373" cy="26633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3ED752-3396-1536-6244-08D6AC07B73C}"/>
              </a:ext>
            </a:extLst>
          </p:cNvPr>
          <p:cNvSpPr txBox="1"/>
          <p:nvPr/>
        </p:nvSpPr>
        <p:spPr>
          <a:xfrm>
            <a:off x="5902305" y="5155013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EDB02-F556-DBBC-079E-38CDE06AFC41}"/>
              </a:ext>
            </a:extLst>
          </p:cNvPr>
          <p:cNvSpPr txBox="1"/>
          <p:nvPr/>
        </p:nvSpPr>
        <p:spPr>
          <a:xfrm>
            <a:off x="9291984" y="5147771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AAF275-1DCD-A2AF-431D-64F5C2A02A7C}"/>
              </a:ext>
            </a:extLst>
          </p:cNvPr>
          <p:cNvCxnSpPr/>
          <p:nvPr/>
        </p:nvCxnSpPr>
        <p:spPr>
          <a:xfrm>
            <a:off x="3366628" y="361328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CEFD06-B91E-33CD-8EB2-97BC2A286DE5}"/>
              </a:ext>
            </a:extLst>
          </p:cNvPr>
          <p:cNvSpPr txBox="1"/>
          <p:nvPr/>
        </p:nvSpPr>
        <p:spPr>
          <a:xfrm>
            <a:off x="3371404" y="2938637"/>
            <a:ext cx="802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</a:p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0CEF8-E970-AA84-157A-5CB5D3E6B00D}"/>
              </a:ext>
            </a:extLst>
          </p:cNvPr>
          <p:cNvSpPr txBox="1"/>
          <p:nvPr/>
        </p:nvSpPr>
        <p:spPr>
          <a:xfrm>
            <a:off x="7055850" y="1705703"/>
            <a:ext cx="190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2D6FC-1417-980E-33BD-FFFB0DDC08C3}"/>
              </a:ext>
            </a:extLst>
          </p:cNvPr>
          <p:cNvSpPr txBox="1"/>
          <p:nvPr/>
        </p:nvSpPr>
        <p:spPr>
          <a:xfrm>
            <a:off x="1587449" y="1705703"/>
            <a:ext cx="1426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FFAAA-22B3-E270-9279-47D31C8CD129}"/>
              </a:ext>
            </a:extLst>
          </p:cNvPr>
          <p:cNvSpPr/>
          <p:nvPr/>
        </p:nvSpPr>
        <p:spPr>
          <a:xfrm>
            <a:off x="1503923" y="3496553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BD135A-1725-1FC3-B72D-F4EF76C2B178}"/>
              </a:ext>
            </a:extLst>
          </p:cNvPr>
          <p:cNvSpPr/>
          <p:nvPr/>
        </p:nvSpPr>
        <p:spPr>
          <a:xfrm>
            <a:off x="4371825" y="3623016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844144-00CD-22AD-6FCD-BF565B701C25}"/>
              </a:ext>
            </a:extLst>
          </p:cNvPr>
          <p:cNvSpPr/>
          <p:nvPr/>
        </p:nvSpPr>
        <p:spPr>
          <a:xfrm>
            <a:off x="7880651" y="3613288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7FA607A-5F2B-CA1F-951D-D12FF329C471}"/>
              </a:ext>
            </a:extLst>
          </p:cNvPr>
          <p:cNvSpPr/>
          <p:nvPr/>
        </p:nvSpPr>
        <p:spPr>
          <a:xfrm>
            <a:off x="1503923" y="4036438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49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70858" y="232485"/>
              <a:ext cx="105028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FF52568-C5A6-DDF8-761A-698CA6CF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42" y="1554838"/>
            <a:ext cx="3119474" cy="20995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A545BA-63AC-3984-D96B-6259CE31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40" y="4213686"/>
            <a:ext cx="3119476" cy="211199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72DF2C2-D151-14A0-EFA3-56C51DC8C84E}"/>
              </a:ext>
            </a:extLst>
          </p:cNvPr>
          <p:cNvCxnSpPr/>
          <p:nvPr/>
        </p:nvCxnSpPr>
        <p:spPr>
          <a:xfrm>
            <a:off x="5824382" y="266840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A9A7B22-C047-D53F-3E24-4E5F158784CD}"/>
              </a:ext>
            </a:extLst>
          </p:cNvPr>
          <p:cNvCxnSpPr/>
          <p:nvPr/>
        </p:nvCxnSpPr>
        <p:spPr>
          <a:xfrm>
            <a:off x="5834542" y="533032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48598600-4FD4-C82E-65B6-527AC4AA2EBE}"/>
              </a:ext>
            </a:extLst>
          </p:cNvPr>
          <p:cNvSpPr/>
          <p:nvPr/>
        </p:nvSpPr>
        <p:spPr>
          <a:xfrm>
            <a:off x="2680004" y="2582921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BA9D9F2-2771-2EE1-B8B5-26A932F9B2AE}"/>
              </a:ext>
            </a:extLst>
          </p:cNvPr>
          <p:cNvSpPr/>
          <p:nvPr/>
        </p:nvSpPr>
        <p:spPr>
          <a:xfrm>
            <a:off x="2680003" y="523680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0AD085-F89C-79DF-890C-1B5F7BE04C14}"/>
              </a:ext>
            </a:extLst>
          </p:cNvPr>
          <p:cNvSpPr/>
          <p:nvPr/>
        </p:nvSpPr>
        <p:spPr>
          <a:xfrm>
            <a:off x="2699931" y="601743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94E3B1F-8172-6311-94B8-872CF5C0E523}"/>
              </a:ext>
            </a:extLst>
          </p:cNvPr>
          <p:cNvSpPr/>
          <p:nvPr/>
        </p:nvSpPr>
        <p:spPr>
          <a:xfrm>
            <a:off x="2680003" y="3316712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315845-0844-1A93-243A-319F83AF925A}"/>
              </a:ext>
            </a:extLst>
          </p:cNvPr>
          <p:cNvSpPr txBox="1"/>
          <p:nvPr/>
        </p:nvSpPr>
        <p:spPr>
          <a:xfrm>
            <a:off x="5824382" y="2309017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마상마상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0F3AD-60FA-F54F-BCC2-7E39AF3411EA}"/>
              </a:ext>
            </a:extLst>
          </p:cNvPr>
          <p:cNvSpPr txBox="1"/>
          <p:nvPr/>
        </p:nvSpPr>
        <p:spPr>
          <a:xfrm>
            <a:off x="5799479" y="49709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상마마상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4034A-631F-C4DB-5B9F-E696E663F37F}"/>
              </a:ext>
            </a:extLst>
          </p:cNvPr>
          <p:cNvSpPr txBox="1"/>
          <p:nvPr/>
        </p:nvSpPr>
        <p:spPr>
          <a:xfrm>
            <a:off x="2803224" y="1073748"/>
            <a:ext cx="116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89FCA1-B6AE-77E9-D5B6-82752DDAF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43" y="1562085"/>
            <a:ext cx="2577250" cy="2159706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15FAA-C6AD-9B82-63EC-2CF464811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042" y="4165970"/>
            <a:ext cx="2567652" cy="2159706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7A86B40-6CCD-DBE1-054D-029AB16ECC59}"/>
              </a:ext>
            </a:extLst>
          </p:cNvPr>
          <p:cNvSpPr/>
          <p:nvPr/>
        </p:nvSpPr>
        <p:spPr>
          <a:xfrm>
            <a:off x="7671913" y="3347467"/>
            <a:ext cx="2104244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B7FEF81-6142-49D8-ED45-888C69B642B9}"/>
              </a:ext>
            </a:extLst>
          </p:cNvPr>
          <p:cNvSpPr/>
          <p:nvPr/>
        </p:nvSpPr>
        <p:spPr>
          <a:xfrm>
            <a:off x="7671913" y="1503681"/>
            <a:ext cx="2112167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F6F2FA-B018-D25B-D784-0C4FD90BBA64}"/>
              </a:ext>
            </a:extLst>
          </p:cNvPr>
          <p:cNvSpPr/>
          <p:nvPr/>
        </p:nvSpPr>
        <p:spPr>
          <a:xfrm>
            <a:off x="7664382" y="5966559"/>
            <a:ext cx="2104244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D65E683-DE49-B5FA-EE4C-D7016C085193}"/>
              </a:ext>
            </a:extLst>
          </p:cNvPr>
          <p:cNvSpPr/>
          <p:nvPr/>
        </p:nvSpPr>
        <p:spPr>
          <a:xfrm>
            <a:off x="7664382" y="4122773"/>
            <a:ext cx="2112167" cy="487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99B5C-314F-4471-4EBD-2AEEB6401531}"/>
              </a:ext>
            </a:extLst>
          </p:cNvPr>
          <p:cNvSpPr txBox="1"/>
          <p:nvPr/>
        </p:nvSpPr>
        <p:spPr>
          <a:xfrm>
            <a:off x="7885667" y="1030798"/>
            <a:ext cx="169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593F4ABB-C756-F60B-F1F4-3869C7B770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24060" y="4251321"/>
            <a:ext cx="214611" cy="190084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D07DA6FC-E3F8-DEFE-C967-58D012B965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55" y="6143387"/>
            <a:ext cx="212263" cy="188005"/>
          </a:xfrm>
          <a:prstGeom prst="rect">
            <a:avLst/>
          </a:prstGeom>
        </p:spPr>
      </p:pic>
      <p:pic>
        <p:nvPicPr>
          <p:cNvPr id="35" name="그림 34" descr="텍스트, 여왕이(가) 표시된 사진&#10;&#10;자동 생성된 설명">
            <a:extLst>
              <a:ext uri="{FF2B5EF4-FFF2-40B4-BE49-F238E27FC236}">
                <a16:creationId xmlns:a16="http://schemas.microsoft.com/office/drawing/2014/main" id="{7652FA4E-0BEA-C60B-B770-03AB423C9A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35" y="6143387"/>
            <a:ext cx="212262" cy="188004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E2062015-C2E5-5E9A-6C5E-3EAFEC5E4D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224507" y="4251321"/>
            <a:ext cx="214611" cy="1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5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4033091" y="1338403"/>
            <a:ext cx="4125820" cy="4125820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3328962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5067515" y="2739593"/>
            <a:ext cx="20569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Part1.</a:t>
            </a:r>
          </a:p>
          <a:p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73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2632" r="18470" b="276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3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796608" y="3075057"/>
            <a:ext cx="259878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Play Game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Part4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7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20405"/>
          <a:stretch/>
        </p:blipFill>
        <p:spPr>
          <a:xfrm rot="108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810" y="2971878"/>
            <a:ext cx="18261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시간의 문제</a:t>
            </a:r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772" y="6330541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24434" y="2941100"/>
            <a:ext cx="13644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자원의 문제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7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637349" y="1635804"/>
            <a:ext cx="1560848" cy="369332"/>
            <a:chOff x="1086254" y="2580815"/>
            <a:chExt cx="156084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279420" y="258081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37349" y="3184965"/>
            <a:ext cx="3851540" cy="369332"/>
            <a:chOff x="1086254" y="2580815"/>
            <a:chExt cx="385154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279420" y="2580815"/>
              <a:ext cx="3658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 제로와 알파제로의 학습 시간 비교 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5312" y="2035893"/>
            <a:ext cx="333969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로는 학습 시간이 너무 오래 소요된다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대의 공유 컴퓨터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28651"/>
              </p:ext>
            </p:extLst>
          </p:nvPr>
        </p:nvGraphicFramePr>
        <p:xfrm>
          <a:off x="1604209" y="3673326"/>
          <a:ext cx="9251260" cy="22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07231395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58831672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623922937"/>
                    </a:ext>
                  </a:extLst>
                </a:gridCol>
              </a:tblGrid>
              <a:tr h="5699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프레임 워크</a:t>
                      </a:r>
                      <a:endParaRPr lang="en-US" altLang="ko-KR" sz="1600" b="0" kern="1200" spc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FE9100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GPU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TPU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11,000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270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42175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150,000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0813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알파제로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5,600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135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(5,000)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75706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42998" y="80212"/>
            <a:ext cx="906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323996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604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60708" y="4671870"/>
            <a:ext cx="1144648" cy="1144648"/>
            <a:chOff x="2277447" y="4770594"/>
            <a:chExt cx="1144648" cy="1144648"/>
          </a:xfrm>
        </p:grpSpPr>
        <p:sp>
          <p:nvSpPr>
            <p:cNvPr id="55" name="모서리가 둥근 직사각형 5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94004" y="5187558"/>
              <a:ext cx="691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강화학습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695202" y="4671869"/>
            <a:ext cx="1144648" cy="1144648"/>
            <a:chOff x="2277447" y="4770594"/>
            <a:chExt cx="1144648" cy="1144648"/>
          </a:xfrm>
        </p:grpSpPr>
        <p:sp>
          <p:nvSpPr>
            <p:cNvPr id="85" name="모서리가 둥근 직사각형 8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53745" y="5193365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탐색 알고리즘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50014" y="4671868"/>
            <a:ext cx="1144648" cy="1144648"/>
            <a:chOff x="2277447" y="4770594"/>
            <a:chExt cx="1144648" cy="1144648"/>
          </a:xfrm>
        </p:grpSpPr>
        <p:sp>
          <p:nvSpPr>
            <p:cNvPr id="88" name="모서리가 둥근 직사각형 87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90426" y="5183205"/>
              <a:ext cx="10983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알파제로 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584510" y="4671867"/>
            <a:ext cx="1144648" cy="1144648"/>
            <a:chOff x="2277447" y="4770594"/>
            <a:chExt cx="1144648" cy="1144648"/>
          </a:xfrm>
        </p:grpSpPr>
        <p:sp>
          <p:nvSpPr>
            <p:cNvPr id="91" name="모서리가 둥근 직사각형 90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40119" y="5193366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간이 장기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403374" y="4671866"/>
            <a:ext cx="1252266" cy="1144648"/>
            <a:chOff x="2213482" y="4770594"/>
            <a:chExt cx="1252266" cy="1144648"/>
          </a:xfrm>
        </p:grpSpPr>
        <p:sp>
          <p:nvSpPr>
            <p:cNvPr id="94" name="모서리가 둥근 직사각형 93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13482" y="5183207"/>
              <a:ext cx="12522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게임 프로그램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3235540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 rot="5400000">
            <a:off x="5173261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5400000">
            <a:off x="7110982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 rot="5400000">
            <a:off x="9022579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23995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시간의 문제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48C2FF-DB20-B736-BB18-B83DD8FE32C0}"/>
              </a:ext>
            </a:extLst>
          </p:cNvPr>
          <p:cNvGrpSpPr/>
          <p:nvPr/>
        </p:nvGrpSpPr>
        <p:grpSpPr>
          <a:xfrm>
            <a:off x="3466582" y="1330323"/>
            <a:ext cx="1908213" cy="2595566"/>
            <a:chOff x="2611119" y="1435317"/>
            <a:chExt cx="1908213" cy="25955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7D81230-7B71-329C-75E4-839509178749}"/>
                </a:ext>
              </a:extLst>
            </p:cNvPr>
            <p:cNvGrpSpPr/>
            <p:nvPr/>
          </p:nvGrpSpPr>
          <p:grpSpPr>
            <a:xfrm>
              <a:off x="2763884" y="1435317"/>
              <a:ext cx="1751172" cy="369332"/>
              <a:chOff x="1086254" y="2580815"/>
              <a:chExt cx="1755121" cy="34195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43C54-3A86-891B-FDCC-BA734C7A6902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561955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강화학습 스터디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" name="모서리가 둥근 직사각형 14">
                <a:extLst>
                  <a:ext uri="{FF2B5EF4-FFF2-40B4-BE49-F238E27FC236}">
                    <a16:creationId xmlns:a16="http://schemas.microsoft.com/office/drawing/2014/main" id="{6B8267FC-E736-247E-E8E3-93743BB668FA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모서리가 둥근 직사각형 43">
              <a:extLst>
                <a:ext uri="{FF2B5EF4-FFF2-40B4-BE49-F238E27FC236}">
                  <a16:creationId xmlns:a16="http://schemas.microsoft.com/office/drawing/2014/main" id="{E9E38E12-7365-CF57-E89E-00906873C8E6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스토리텔링 단색으로 채워진">
              <a:extLst>
                <a:ext uri="{FF2B5EF4-FFF2-40B4-BE49-F238E27FC236}">
                  <a16:creationId xmlns:a16="http://schemas.microsoft.com/office/drawing/2014/main" id="{496135A8-32D2-09AD-05F6-079C329C1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7759" y="2249234"/>
              <a:ext cx="1463019" cy="146301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903E68-FB83-6E14-019D-1F62FC396E93}"/>
              </a:ext>
            </a:extLst>
          </p:cNvPr>
          <p:cNvGrpSpPr/>
          <p:nvPr/>
        </p:nvGrpSpPr>
        <p:grpSpPr>
          <a:xfrm>
            <a:off x="6680740" y="1330323"/>
            <a:ext cx="2133166" cy="2595566"/>
            <a:chOff x="2611119" y="1435317"/>
            <a:chExt cx="2133166" cy="259556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1EC998F-A304-CECC-942F-0E9DA1A48D49}"/>
                </a:ext>
              </a:extLst>
            </p:cNvPr>
            <p:cNvGrpSpPr/>
            <p:nvPr/>
          </p:nvGrpSpPr>
          <p:grpSpPr>
            <a:xfrm>
              <a:off x="2763884" y="1435317"/>
              <a:ext cx="1980401" cy="369332"/>
              <a:chOff x="1086254" y="2580815"/>
              <a:chExt cx="1984866" cy="3419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2E51C9-83D0-C4C0-1CF1-8518D1599E33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791700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게임 프로그램 구현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7" name="모서리가 둥근 직사각형 14">
                <a:extLst>
                  <a:ext uri="{FF2B5EF4-FFF2-40B4-BE49-F238E27FC236}">
                    <a16:creationId xmlns:a16="http://schemas.microsoft.com/office/drawing/2014/main" id="{1C907666-EB17-4288-98AE-8D8528FFF060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모서리가 둥근 직사각형 43">
              <a:extLst>
                <a:ext uri="{FF2B5EF4-FFF2-40B4-BE49-F238E27FC236}">
                  <a16:creationId xmlns:a16="http://schemas.microsoft.com/office/drawing/2014/main" id="{0AEEDC5E-14EC-2EDC-3B09-D1C357125095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래픽 24" descr="게임 컨트롤러 단색으로 채워진">
            <a:extLst>
              <a:ext uri="{FF2B5EF4-FFF2-40B4-BE49-F238E27FC236}">
                <a16:creationId xmlns:a16="http://schemas.microsoft.com/office/drawing/2014/main" id="{246CCF7A-28E4-A256-4DD1-292C60EF3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146" y="2208574"/>
            <a:ext cx="1460360" cy="146036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99A2781F-334B-E59B-3466-D596BA274081}"/>
              </a:ext>
            </a:extLst>
          </p:cNvPr>
          <p:cNvSpPr/>
          <p:nvPr/>
        </p:nvSpPr>
        <p:spPr>
          <a:xfrm>
            <a:off x="7260694" y="4303843"/>
            <a:ext cx="1809230" cy="1911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93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56057" y="232485"/>
              <a:ext cx="147989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53543"/>
              </p:ext>
            </p:extLst>
          </p:nvPr>
        </p:nvGraphicFramePr>
        <p:xfrm>
          <a:off x="924377" y="1697034"/>
          <a:ext cx="5157728" cy="3168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Turn_of_human()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클릭시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 Ai()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AI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턴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Position_to_direction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위치를 방향정수로 변경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On_draw()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생성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draw_piece()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배치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draw_curwur()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바인딩 박스와 경로 표시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create_index_dict()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 계산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coord_to_index()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인덱스 계산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924737"/>
                  </a:ext>
                </a:extLst>
              </a:tr>
            </a:tbl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009492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897455" y="5628289"/>
            <a:ext cx="23121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점수를 실시간으로 표시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턴 마다의 시간초 제한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4998482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4886445" y="5568351"/>
            <a:ext cx="195771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사용이 처음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전환시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전달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D8A6-4044-5141-E25B-918A252E314D}"/>
              </a:ext>
            </a:extLst>
          </p:cNvPr>
          <p:cNvSpPr txBox="1"/>
          <p:nvPr/>
        </p:nvSpPr>
        <p:spPr>
          <a:xfrm>
            <a:off x="2923316" y="1288863"/>
            <a:ext cx="11646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A16D7A-116A-0D5A-1262-26D6FE402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634072"/>
              </p:ext>
            </p:extLst>
          </p:nvPr>
        </p:nvGraphicFramePr>
        <p:xfrm>
          <a:off x="6363459" y="1697034"/>
          <a:ext cx="5157728" cy="1584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Switch_frame()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전환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Start_page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후 수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Pageone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Pagetwo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후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7BDB4A-2541-7E8F-1411-E82A2E8BDB30}"/>
              </a:ext>
            </a:extLst>
          </p:cNvPr>
          <p:cNvSpPr txBox="1"/>
          <p:nvPr/>
        </p:nvSpPr>
        <p:spPr>
          <a:xfrm>
            <a:off x="8661774" y="1288863"/>
            <a:ext cx="8018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53F180-54C1-45C4-01CD-8DF73FD5047B}"/>
              </a:ext>
            </a:extLst>
          </p:cNvPr>
          <p:cNvGrpSpPr/>
          <p:nvPr/>
        </p:nvGrpSpPr>
        <p:grpSpPr>
          <a:xfrm>
            <a:off x="6639175" y="3628417"/>
            <a:ext cx="1373330" cy="796275"/>
            <a:chOff x="7779859" y="3645699"/>
            <a:chExt cx="1373330" cy="796275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270400B-98EB-8F91-469F-307A4C485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3680" y="3645699"/>
              <a:ext cx="0" cy="79627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4BD46F0-9618-3E2C-0D0E-BF644DC44F20}"/>
                </a:ext>
              </a:extLst>
            </p:cNvPr>
            <p:cNvCxnSpPr>
              <a:cxnSpLocks/>
            </p:cNvCxnSpPr>
            <p:nvPr/>
          </p:nvCxnSpPr>
          <p:spPr>
            <a:xfrm>
              <a:off x="7779859" y="4439434"/>
              <a:ext cx="137333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30E81A-6637-8DAD-BFEC-62E2D4873FC8}"/>
              </a:ext>
            </a:extLst>
          </p:cNvPr>
          <p:cNvSpPr txBox="1"/>
          <p:nvPr/>
        </p:nvSpPr>
        <p:spPr>
          <a:xfrm>
            <a:off x="6586804" y="4014865"/>
            <a:ext cx="85279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import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31194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25D0AA5-5FA7-1D9B-0B89-CF05884B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44" y="1221497"/>
            <a:ext cx="7635112" cy="53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0847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DC2B7-E06D-0F60-7AAF-D6A9225FBE51}"/>
              </a:ext>
            </a:extLst>
          </p:cNvPr>
          <p:cNvGrpSpPr/>
          <p:nvPr/>
        </p:nvGrpSpPr>
        <p:grpSpPr>
          <a:xfrm>
            <a:off x="3857643" y="1320802"/>
            <a:ext cx="4476713" cy="5081571"/>
            <a:chOff x="755687" y="1624252"/>
            <a:chExt cx="3186393" cy="3573821"/>
          </a:xfrm>
        </p:grpSpPr>
        <p:sp>
          <p:nvSpPr>
            <p:cNvPr id="18" name="Rectangle 304">
              <a:extLst>
                <a:ext uri="{FF2B5EF4-FFF2-40B4-BE49-F238E27FC236}">
                  <a16:creationId xmlns:a16="http://schemas.microsoft.com/office/drawing/2014/main" id="{7C2E1FC2-E3B1-1416-898F-7A974A0EB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489" y="4859519"/>
              <a:ext cx="12170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탐색 알고리즘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AE88D74-B7DB-7E45-5E6A-417D7D69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87" y="1624252"/>
              <a:ext cx="3186393" cy="3186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178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Rectangle 304">
            <a:extLst>
              <a:ext uri="{FF2B5EF4-FFF2-40B4-BE49-F238E27FC236}">
                <a16:creationId xmlns:a16="http://schemas.microsoft.com/office/drawing/2014/main" id="{5D6E2396-DCBD-4017-B991-B2534040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8455" y="5706516"/>
            <a:ext cx="1132850" cy="33855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경우의 수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전자기기, 컴퓨터, 노트북, 키보드이(가) 표시된 사진&#10;&#10;자동 생성된 설명">
            <a:extLst>
              <a:ext uri="{FF2B5EF4-FFF2-40B4-BE49-F238E27FC236}">
                <a16:creationId xmlns:a16="http://schemas.microsoft.com/office/drawing/2014/main" id="{FF829BC8-D504-356C-646B-C0DE357A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68" y="1854103"/>
            <a:ext cx="8255424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6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4DCBCE-DB98-EFDF-33DE-538533C3E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81" y="1714405"/>
            <a:ext cx="4574295" cy="38355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FFA513-8163-8706-28BC-048B03C3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0" y="1724565"/>
            <a:ext cx="4394426" cy="383559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AC54DB-CB47-3305-9E00-D7D99C90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790" y="4579620"/>
            <a:ext cx="165871" cy="2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9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E4949-189C-5F64-91E1-0D0DFBE8F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70" y="2483472"/>
            <a:ext cx="9570859" cy="16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 r="18098" b="25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66885" y="3467436"/>
            <a:ext cx="6142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굳이</a:t>
            </a:r>
            <a:endParaRPr lang="en-US" altLang="ko-KR" sz="20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76270" y="3993128"/>
            <a:ext cx="86594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6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</a:t>
            </a:r>
            <a:endParaRPr lang="en-US" altLang="ko-KR" sz="6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33201" y="2559696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강화학습을</a:t>
            </a:r>
            <a:endParaRPr lang="en-US" altLang="ko-KR" sz="2000" b="1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91230" y="1651957"/>
            <a:ext cx="34336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en-US" altLang="ko-KR" sz="2000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!!!</a:t>
            </a:r>
            <a:endParaRPr lang="en-US" altLang="ko-KR" sz="2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37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23995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파트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98391"/>
              </p:ext>
            </p:extLst>
          </p:nvPr>
        </p:nvGraphicFramePr>
        <p:xfrm>
          <a:off x="1074853" y="1697034"/>
          <a:ext cx="4855732" cy="3134572"/>
        </p:xfrm>
        <a:graphic>
          <a:graphicData uri="http://schemas.openxmlformats.org/drawingml/2006/table">
            <a:tbl>
              <a:tblPr/>
              <a:tblGrid>
                <a:gridCol w="242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866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dual_network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 18 pytorch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로 구현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Self_play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기준 게임 진행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Train_network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학습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Evaluate_network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latest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비교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API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게임 규칙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MCTS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다음수 결정 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Train_Cycle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생성후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회 반복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AD839828-C08C-9D4C-3CEF-71C17DAD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93" y="1392606"/>
            <a:ext cx="5042541" cy="4682360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159967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1047930" y="5628289"/>
            <a:ext cx="292451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반복수 문제 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Q_learning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해결 예정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인풋 데이터를추가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5148957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5036920" y="5568351"/>
            <a:ext cx="163019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 시간 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생소한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문법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 문제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4CE4A7-84E2-4F38-B3B8-1257BD2391DB}"/>
              </a:ext>
            </a:extLst>
          </p:cNvPr>
          <p:cNvSpPr txBox="1"/>
          <p:nvPr/>
        </p:nvSpPr>
        <p:spPr>
          <a:xfrm>
            <a:off x="3442432" y="1319301"/>
            <a:ext cx="5813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33DCD5-F222-EECD-D08A-0F8DE6AE843B}"/>
              </a:ext>
            </a:extLst>
          </p:cNvPr>
          <p:cNvSpPr txBox="1"/>
          <p:nvPr/>
        </p:nvSpPr>
        <p:spPr>
          <a:xfrm>
            <a:off x="8645441" y="1288863"/>
            <a:ext cx="12106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Train_Cycle </a:t>
            </a:r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2044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t="3074" r="20959" b="3213"/>
          <a:stretch>
            <a:fillRect/>
          </a:stretch>
        </p:blipFill>
        <p:spPr>
          <a:xfrm>
            <a:off x="-795264" y="604205"/>
            <a:ext cx="5969007" cy="5969007"/>
          </a:xfrm>
          <a:custGeom>
            <a:avLst/>
            <a:gdLst>
              <a:gd name="connsiteX0" fmla="*/ 3006540 w 5969007"/>
              <a:gd name="connsiteY0" fmla="*/ 9 h 5969007"/>
              <a:gd name="connsiteX1" fmla="*/ 3224433 w 5969007"/>
              <a:gd name="connsiteY1" fmla="*/ 92154 h 5969007"/>
              <a:gd name="connsiteX2" fmla="*/ 5880082 w 5969007"/>
              <a:gd name="connsiteY2" fmla="*/ 2787310 h 5969007"/>
              <a:gd name="connsiteX3" fmla="*/ 5876855 w 5969007"/>
              <a:gd name="connsiteY3" fmla="*/ 3224433 h 5969007"/>
              <a:gd name="connsiteX4" fmla="*/ 3181698 w 5969007"/>
              <a:gd name="connsiteY4" fmla="*/ 5880082 h 5969007"/>
              <a:gd name="connsiteX5" fmla="*/ 2744575 w 5969007"/>
              <a:gd name="connsiteY5" fmla="*/ 5876855 h 5969007"/>
              <a:gd name="connsiteX6" fmla="*/ 88926 w 5969007"/>
              <a:gd name="connsiteY6" fmla="*/ 3181698 h 5969007"/>
              <a:gd name="connsiteX7" fmla="*/ 92154 w 5969007"/>
              <a:gd name="connsiteY7" fmla="*/ 2744575 h 5969007"/>
              <a:gd name="connsiteX8" fmla="*/ 2787310 w 5969007"/>
              <a:gd name="connsiteY8" fmla="*/ 88926 h 5969007"/>
              <a:gd name="connsiteX9" fmla="*/ 3006540 w 5969007"/>
              <a:gd name="connsiteY9" fmla="*/ 9 h 596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9007" h="5969007">
                <a:moveTo>
                  <a:pt x="3006540" y="9"/>
                </a:moveTo>
                <a:cubicBezTo>
                  <a:pt x="3085644" y="593"/>
                  <a:pt x="3164525" y="31354"/>
                  <a:pt x="3224433" y="92154"/>
                </a:cubicBezTo>
                <a:lnTo>
                  <a:pt x="5880082" y="2787310"/>
                </a:lnTo>
                <a:cubicBezTo>
                  <a:pt x="5999899" y="2908910"/>
                  <a:pt x="5998454" y="3104616"/>
                  <a:pt x="5876855" y="3224433"/>
                </a:cubicBezTo>
                <a:lnTo>
                  <a:pt x="3181698" y="5880082"/>
                </a:lnTo>
                <a:cubicBezTo>
                  <a:pt x="3060099" y="5999899"/>
                  <a:pt x="2864392" y="5998454"/>
                  <a:pt x="2744575" y="5876855"/>
                </a:cubicBezTo>
                <a:lnTo>
                  <a:pt x="88926" y="3181698"/>
                </a:lnTo>
                <a:cubicBezTo>
                  <a:pt x="-30891" y="3060099"/>
                  <a:pt x="-29446" y="2864392"/>
                  <a:pt x="92154" y="2744575"/>
                </a:cubicBezTo>
                <a:lnTo>
                  <a:pt x="2787310" y="88926"/>
                </a:lnTo>
                <a:cubicBezTo>
                  <a:pt x="2848110" y="29018"/>
                  <a:pt x="2927437" y="-575"/>
                  <a:pt x="3006540" y="9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5804896" y="80212"/>
            <a:ext cx="5822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4546" y="3150022"/>
            <a:ext cx="2709396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ko-KR" altLang="en-US" sz="48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선정 이유</a:t>
            </a:r>
            <a:endParaRPr lang="en-US" altLang="ko-KR" sz="4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2725382">
            <a:off x="7778848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850117" y="3461197"/>
            <a:ext cx="11769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성장 가능성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43761" y="2869872"/>
            <a:ext cx="40908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38" name="모서리가 둥근 직사각형 37"/>
          <p:cNvSpPr/>
          <p:nvPr/>
        </p:nvSpPr>
        <p:spPr>
          <a:xfrm rot="2725382">
            <a:off x="5752484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833483" y="3470925"/>
            <a:ext cx="11769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분야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</a:t>
            </a:r>
            <a:endParaRPr lang="en-US" altLang="ko-KR" sz="180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9001" y="2869872"/>
            <a:ext cx="40588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</a:p>
        </p:txBody>
      </p:sp>
      <p:sp>
        <p:nvSpPr>
          <p:cNvPr id="49" name="모서리가 둥근 직사각형 48"/>
          <p:cNvSpPr/>
          <p:nvPr/>
        </p:nvSpPr>
        <p:spPr>
          <a:xfrm rot="2725382">
            <a:off x="9805213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9676218" y="3470925"/>
            <a:ext cx="15969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남들이 하지 않는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분야</a:t>
            </a:r>
            <a:endParaRPr lang="en-US" altLang="ko-KR" sz="180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271730" y="2869872"/>
            <a:ext cx="40588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</a:p>
        </p:txBody>
      </p:sp>
      <p:sp>
        <p:nvSpPr>
          <p:cNvPr id="52" name="Rectangle 304"/>
          <p:cNvSpPr>
            <a:spLocks noChangeArrowheads="1"/>
          </p:cNvSpPr>
          <p:nvPr/>
        </p:nvSpPr>
        <p:spPr bwMode="auto">
          <a:xfrm>
            <a:off x="9546844" y="4624832"/>
            <a:ext cx="19242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미래에 강점으로 작용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Rectangle 304"/>
          <p:cNvSpPr>
            <a:spLocks noChangeArrowheads="1"/>
          </p:cNvSpPr>
          <p:nvPr/>
        </p:nvSpPr>
        <p:spPr bwMode="auto">
          <a:xfrm>
            <a:off x="7493929" y="4624832"/>
            <a:ext cx="195630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대기업 중심 연구 진행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Rectangle 304"/>
          <p:cNvSpPr>
            <a:spLocks noChangeArrowheads="1"/>
          </p:cNvSpPr>
          <p:nvPr/>
        </p:nvSpPr>
        <p:spPr bwMode="auto">
          <a:xfrm>
            <a:off x="5441014" y="4624832"/>
            <a:ext cx="2123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미지의 분야에 대한 도전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71951" y="232485"/>
              <a:ext cx="244810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선정 및 선정 배경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5703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16594" y="232485"/>
              <a:ext cx="1758815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선정 이유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270EA1F-91A7-E921-0035-221DCDD1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77" y="1747742"/>
            <a:ext cx="2277925" cy="714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ECB53E-CF90-EF60-EAE1-506B6BB1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21" y="3953789"/>
            <a:ext cx="1689319" cy="461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29E6E5-4C4C-B17C-C93C-837E2A74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58" y="2613793"/>
            <a:ext cx="3352800" cy="318135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AF8651-8702-E260-D279-E2A1AEE41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994" y="4492727"/>
            <a:ext cx="6731951" cy="1335457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1D143D-A365-105D-9614-1958E1DD2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94" y="2444785"/>
            <a:ext cx="6804342" cy="12582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FC8681-24A2-ED2A-F4EC-0489BD1441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5"/>
          <a:stretch/>
        </p:blipFill>
        <p:spPr>
          <a:xfrm>
            <a:off x="4707421" y="1727241"/>
            <a:ext cx="1790950" cy="6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620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92" r="7061" b="1123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1081" y="2554660"/>
            <a:ext cx="294984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 sz="2400" spc="-3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그래서 강화학습이 뭔데</a:t>
            </a:r>
            <a:r>
              <a:rPr lang="en-US" altLang="ko-KR" sz="2400" spc="-3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  <a:endParaRPr lang="en-US" altLang="ko-KR" sz="2400" spc="-3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4596" y="4084593"/>
            <a:ext cx="304282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Q_learning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통해 배워보자 강화학습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97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80902" y="232485"/>
              <a:ext cx="1430200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E17F5B-4512-5B37-E04C-1ED0A4BF5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55640"/>
              </p:ext>
            </p:extLst>
          </p:nvPr>
        </p:nvGraphicFramePr>
        <p:xfrm>
          <a:off x="2666729" y="2122876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시작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en-US" altLang="ko-KR" sz="1000" b="1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>
                          <a:effectLst/>
                        </a:rPr>
                        <a:t>R = 1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5F1B12E8-D395-AAE9-E4F3-9A52037E0FB1}"/>
              </a:ext>
            </a:extLst>
          </p:cNvPr>
          <p:cNvSpPr txBox="1"/>
          <p:nvPr/>
        </p:nvSpPr>
        <p:spPr>
          <a:xfrm>
            <a:off x="4316240" y="172094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A59E9B3-D488-CE7B-D239-319A1B26DD52}"/>
              </a:ext>
            </a:extLst>
          </p:cNvPr>
          <p:cNvCxnSpPr>
            <a:cxnSpLocks/>
          </p:cNvCxnSpPr>
          <p:nvPr/>
        </p:nvCxnSpPr>
        <p:spPr>
          <a:xfrm>
            <a:off x="2666729" y="1905611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70EF7787-7060-234A-5A9A-A44AB2D6E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863308"/>
              </p:ext>
            </p:extLst>
          </p:nvPr>
        </p:nvGraphicFramePr>
        <p:xfrm>
          <a:off x="7116090" y="2149833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6A00B91A-9785-AF08-4E2D-F327530183EB}"/>
              </a:ext>
            </a:extLst>
          </p:cNvPr>
          <p:cNvGrpSpPr/>
          <p:nvPr/>
        </p:nvGrpSpPr>
        <p:grpSpPr>
          <a:xfrm>
            <a:off x="7116090" y="2149233"/>
            <a:ext cx="2314540" cy="1296144"/>
            <a:chOff x="6737630" y="2310380"/>
            <a:chExt cx="2314540" cy="129614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DA1A37A-9809-3F35-4278-6C88CAFC1AD3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BECCAD0-A9EF-4D4C-8281-C6C2811C18B6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69AEA4-3AA1-97EF-D625-6548C3712DFE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475B68B-6A2A-2E4A-2B9E-656A035A58A4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9D3DD53-0999-8036-9D85-2EAB6143F4B0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3805A1B-E5A4-C7FD-E44D-DF415A338552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3A081CB-BED5-F3C6-DF4A-0A887FEF0294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EEB3C84-AA4D-FFBE-2805-FF0390470316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6F8E1D2-6940-9023-6BEC-ACE8FC171F47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F2EB892-01DF-356A-45DC-880B8405561C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389369-56AB-C4EE-70DF-801AF5AEEE99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B7450B-C488-1CE8-FA99-AE4A21A6E0F6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1F98682-9C4B-9B48-0F4C-0FFD347F8889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C2C1CE61-5038-AB73-CFF1-BAA13A30F12C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9BBDF61-25FF-B066-1916-DA6256F46F86}"/>
              </a:ext>
            </a:extLst>
          </p:cNvPr>
          <p:cNvGrpSpPr/>
          <p:nvPr/>
        </p:nvGrpSpPr>
        <p:grpSpPr>
          <a:xfrm>
            <a:off x="7078301" y="2764859"/>
            <a:ext cx="585208" cy="712963"/>
            <a:chOff x="2368625" y="1541793"/>
            <a:chExt cx="585208" cy="71296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178FF7A-92D5-FEB0-9E60-B7C7B14272E6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FFCA181-017B-ACF7-0D4A-2D8CA2A5606A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F255FA1-BC8E-FB04-EB7E-B86DF915BA8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FFAB248-5BC6-F789-9036-B3B9EF40DAFF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98FFBA0-4218-3C8F-7371-A76242DAD1DA}"/>
              </a:ext>
            </a:extLst>
          </p:cNvPr>
          <p:cNvGrpSpPr/>
          <p:nvPr/>
        </p:nvGrpSpPr>
        <p:grpSpPr>
          <a:xfrm>
            <a:off x="7668012" y="2764859"/>
            <a:ext cx="570432" cy="712963"/>
            <a:chOff x="2368625" y="1541793"/>
            <a:chExt cx="570432" cy="712963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792D367-204F-4D32-BB20-D8BFC4E7399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3A6AFEA-0FC7-A478-D2F7-7BA560688D6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B70E47A-52A8-FCEB-F351-D47576E7AFE2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E2968F-1A6A-0DCA-F6F4-B15FE3807E96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80ADDCE-D1DB-8921-C814-28AB7184F7C0}"/>
              </a:ext>
            </a:extLst>
          </p:cNvPr>
          <p:cNvGrpSpPr/>
          <p:nvPr/>
        </p:nvGrpSpPr>
        <p:grpSpPr>
          <a:xfrm>
            <a:off x="8248904" y="2782478"/>
            <a:ext cx="571058" cy="712963"/>
            <a:chOff x="2368625" y="1541793"/>
            <a:chExt cx="571058" cy="71296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5809429-07BF-57B0-DBD8-AB4F200D731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4636862-B6F1-AC96-A267-49056E3417A6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C124FBA-9937-1AF9-FB87-E7756278C921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06EFB8-8E8E-74BB-D2E6-14080B6BBE35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BFEA320-ED88-B6DB-83B4-61608B894A8D}"/>
              </a:ext>
            </a:extLst>
          </p:cNvPr>
          <p:cNvGrpSpPr/>
          <p:nvPr/>
        </p:nvGrpSpPr>
        <p:grpSpPr>
          <a:xfrm>
            <a:off x="8818652" y="2764413"/>
            <a:ext cx="637854" cy="712963"/>
            <a:chOff x="2368625" y="1541793"/>
            <a:chExt cx="637854" cy="712963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AAAA3F7-CEBD-D290-BE02-54C413A0B91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564031-2E55-2C7D-463D-FF321A1F4596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564031-2E55-2C7D-463D-FF321A1F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B451DA0-C8D2-8BFE-AAF5-0D0EADCFC43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E1162C6-2825-42D5-2797-7A2BE8788E8B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6AA20D2-8F92-E467-6E1E-E8FB7FB1B9D9}"/>
              </a:ext>
            </a:extLst>
          </p:cNvPr>
          <p:cNvSpPr txBox="1"/>
          <p:nvPr/>
        </p:nvSpPr>
        <p:spPr>
          <a:xfrm>
            <a:off x="8765601" y="174790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9B596FF-E7C1-1B0B-8A87-057CD592F7B5}"/>
              </a:ext>
            </a:extLst>
          </p:cNvPr>
          <p:cNvCxnSpPr>
            <a:cxnSpLocks/>
          </p:cNvCxnSpPr>
          <p:nvPr/>
        </p:nvCxnSpPr>
        <p:spPr>
          <a:xfrm>
            <a:off x="7116090" y="1932568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3E5B9D4-A967-CD56-84B9-EB54EA448025}"/>
              </a:ext>
            </a:extLst>
          </p:cNvPr>
          <p:cNvSpPr txBox="1"/>
          <p:nvPr/>
        </p:nvSpPr>
        <p:spPr>
          <a:xfrm>
            <a:off x="2953642" y="4781658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정보가 주어지지 않은 상태에서는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3AA50B9-E655-DD6B-0B97-94801534DC1B}"/>
              </a:ext>
            </a:extLst>
          </p:cNvPr>
          <p:cNvSpPr txBox="1"/>
          <p:nvPr/>
        </p:nvSpPr>
        <p:spPr>
          <a:xfrm>
            <a:off x="7184908" y="2136172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B50C373-D264-8CFA-EE44-94A5096DC912}"/>
              </a:ext>
            </a:extLst>
          </p:cNvPr>
          <p:cNvSpPr txBox="1"/>
          <p:nvPr/>
        </p:nvSpPr>
        <p:spPr>
          <a:xfrm flipH="1">
            <a:off x="7248663" y="2527300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798ED13-EDF1-E854-8ECA-8F8C44F67957}"/>
              </a:ext>
            </a:extLst>
          </p:cNvPr>
          <p:cNvSpPr txBox="1"/>
          <p:nvPr/>
        </p:nvSpPr>
        <p:spPr>
          <a:xfrm>
            <a:off x="7320614" y="4813223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맛집에 도착했을 경우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= 1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6FFEEF8-8929-561A-2496-74C48CF18CB8}"/>
              </a:ext>
            </a:extLst>
          </p:cNvPr>
          <p:cNvCxnSpPr>
            <a:cxnSpLocks/>
          </p:cNvCxnSpPr>
          <p:nvPr/>
        </p:nvCxnSpPr>
        <p:spPr>
          <a:xfrm flipH="1">
            <a:off x="7602163" y="3602772"/>
            <a:ext cx="190070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5FA3F8-7E45-CA4B-F79C-53EF4F454E0B}"/>
              </a:ext>
            </a:extLst>
          </p:cNvPr>
          <p:cNvSpPr txBox="1"/>
          <p:nvPr/>
        </p:nvSpPr>
        <p:spPr>
          <a:xfrm>
            <a:off x="7524891" y="3640684"/>
            <a:ext cx="21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업데이트 한다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B0B14-C902-50DD-FA4D-920F8D2243E3}"/>
              </a:ext>
            </a:extLst>
          </p:cNvPr>
          <p:cNvSpPr txBox="1"/>
          <p:nvPr/>
        </p:nvSpPr>
        <p:spPr>
          <a:xfrm>
            <a:off x="6362287" y="1663291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1.Greedy_action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841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80902" y="232485"/>
              <a:ext cx="1430200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B4BDA9D-B0EE-20B0-C2AD-38E4586A2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73943"/>
              </p:ext>
            </p:extLst>
          </p:nvPr>
        </p:nvGraphicFramePr>
        <p:xfrm>
          <a:off x="2719490" y="2092425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C72834A4-8EBB-E95F-3A13-19833068FD0F}"/>
              </a:ext>
            </a:extLst>
          </p:cNvPr>
          <p:cNvGrpSpPr/>
          <p:nvPr/>
        </p:nvGrpSpPr>
        <p:grpSpPr>
          <a:xfrm>
            <a:off x="2719490" y="2091825"/>
            <a:ext cx="2314540" cy="1296144"/>
            <a:chOff x="6737630" y="2310380"/>
            <a:chExt cx="2314540" cy="1296144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CBAE53D-48D7-426A-D80C-9EDD91BE27CD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C5C8D5D-A5E9-D8E5-5FEF-2AD29D920EF5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B4E5ACB-EC34-BC7A-D521-5CA0DB694BDE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652A89E-5B67-5214-DDDA-ABE2F50F3F24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1FE0F2A-1C98-7B7B-7F1A-4CB3F7D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84F388A-6556-8A95-810E-30A222F00C8E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1B6DC9-FBEA-46F3-AA05-28D01BA7583C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806D087-9BD8-BB08-8DD5-CDD6CC94C404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0D3EF47-6C67-F68E-4465-70ADAB20CA45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84F6F2-1878-2701-34F5-D9528638B5BA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742F125-0EFF-AFDA-FB23-01703028BBEF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1959561-DCDC-7871-ED3F-8D8657D3746B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FB95ADE-B056-71A1-9795-935413061C9D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7266E09-AE07-AE8B-8EED-6790912D41B8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2C806C6-9CCC-CA58-CBED-051A71518CCA}"/>
              </a:ext>
            </a:extLst>
          </p:cNvPr>
          <p:cNvGrpSpPr/>
          <p:nvPr/>
        </p:nvGrpSpPr>
        <p:grpSpPr>
          <a:xfrm>
            <a:off x="2681701" y="2707451"/>
            <a:ext cx="585208" cy="712963"/>
            <a:chOff x="2368625" y="1541793"/>
            <a:chExt cx="585208" cy="71296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35074D-9BE6-95EE-5DB5-DF47F52B8034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DEEB1C-4746-E353-443E-4CC32752187E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82F085-0A26-7CC1-6FF7-80B27D0EEAB1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FA7684-BC16-7469-FD66-613D3CFDF313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AD935BE-992D-A645-7D5E-C2DA7B66987F}"/>
              </a:ext>
            </a:extLst>
          </p:cNvPr>
          <p:cNvGrpSpPr/>
          <p:nvPr/>
        </p:nvGrpSpPr>
        <p:grpSpPr>
          <a:xfrm>
            <a:off x="3271412" y="2707451"/>
            <a:ext cx="570432" cy="712963"/>
            <a:chOff x="2368625" y="1541793"/>
            <a:chExt cx="570432" cy="71296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1F3887-2819-C895-5C16-064DB402B5A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94D078-E434-2003-F9AD-FC7A6DCFF34B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A63757B-9C9F-344D-67E6-6BBA44C55347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72B7DD-6568-4DF9-4189-29E08FB42B8B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D28F160-7720-38A3-B97A-1A0FFE6369CB}"/>
              </a:ext>
            </a:extLst>
          </p:cNvPr>
          <p:cNvGrpSpPr/>
          <p:nvPr/>
        </p:nvGrpSpPr>
        <p:grpSpPr>
          <a:xfrm>
            <a:off x="3852304" y="2725070"/>
            <a:ext cx="571058" cy="712963"/>
            <a:chOff x="2368625" y="1541793"/>
            <a:chExt cx="571058" cy="7129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EFA4AD9-594A-7E23-3443-8540C439BBE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C54FA5-DBC3-92AD-5852-5DC1CB7EC2B0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A2FDE6-C7AF-DB52-C16D-F1EA589E8FFF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F91B878-BB5E-AD42-DFD2-BF44D2D5BF81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6F92DCF-766D-F761-ACEB-813664ECCB1D}"/>
              </a:ext>
            </a:extLst>
          </p:cNvPr>
          <p:cNvGrpSpPr/>
          <p:nvPr/>
        </p:nvGrpSpPr>
        <p:grpSpPr>
          <a:xfrm>
            <a:off x="4422052" y="2707005"/>
            <a:ext cx="637854" cy="712963"/>
            <a:chOff x="2368625" y="1541793"/>
            <a:chExt cx="637854" cy="71296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FBB8D94-D59B-3BB1-D2D6-8F019F92C1D0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938967-BBEF-248C-1A37-D9F47F67D4CB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26D8BF9-87B2-164E-37A2-E26933185F92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9EB19D2-0424-6C11-6437-6298DD9B235A}"/>
              </a:ext>
            </a:extLst>
          </p:cNvPr>
          <p:cNvSpPr txBox="1"/>
          <p:nvPr/>
        </p:nvSpPr>
        <p:spPr>
          <a:xfrm>
            <a:off x="4369001" y="169049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9CE3220E-ADE1-2D40-B6F2-586FFD9ABB7E}"/>
              </a:ext>
            </a:extLst>
          </p:cNvPr>
          <p:cNvCxnSpPr>
            <a:cxnSpLocks/>
          </p:cNvCxnSpPr>
          <p:nvPr/>
        </p:nvCxnSpPr>
        <p:spPr>
          <a:xfrm>
            <a:off x="2719490" y="1875160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EA6A0-B92B-93E6-D786-BA1A2F433E6B}"/>
              </a:ext>
            </a:extLst>
          </p:cNvPr>
          <p:cNvSpPr txBox="1"/>
          <p:nvPr/>
        </p:nvSpPr>
        <p:spPr>
          <a:xfrm>
            <a:off x="2788308" y="2078764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280498-9FE6-FE79-2837-DBDF0E9FE493}"/>
              </a:ext>
            </a:extLst>
          </p:cNvPr>
          <p:cNvSpPr txBox="1"/>
          <p:nvPr/>
        </p:nvSpPr>
        <p:spPr>
          <a:xfrm flipH="1">
            <a:off x="2852063" y="2469892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B7ACA325-CD41-7D14-D0F1-47960FCAF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74258"/>
              </p:ext>
            </p:extLst>
          </p:nvPr>
        </p:nvGraphicFramePr>
        <p:xfrm>
          <a:off x="6976996" y="2044362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AD7A499-703A-1B9E-2888-55D83A91BAAC}"/>
              </a:ext>
            </a:extLst>
          </p:cNvPr>
          <p:cNvGrpSpPr/>
          <p:nvPr/>
        </p:nvGrpSpPr>
        <p:grpSpPr>
          <a:xfrm>
            <a:off x="6976996" y="2043762"/>
            <a:ext cx="2314540" cy="1296144"/>
            <a:chOff x="6737630" y="2310380"/>
            <a:chExt cx="2314540" cy="129614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3450EC0-F7C1-B43B-2BAA-8583D8D18BA6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861BB5F-F355-6CDB-A374-0DF7C8F3D880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4F13B7D-A468-848E-CD5E-A0E843FB54DB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477F22C-AC25-E354-74C7-AD95046935D1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C3CB84D-3817-EF8D-4BFC-AE74EEE5C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53577D5-D481-AF23-6DAA-5DA76D8BFC3F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A92A6D-2A66-E5DA-9CF4-B36C6FF3F88B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30DC619-A768-38DC-E0C2-3F57B56D4747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B72F93-17CD-687B-BC4A-0C0F332BE0AA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EDE6D5-EC6D-AB47-710C-40736E2E7633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6917819-7569-71D9-9C3E-7EB3D37939CB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8B8F353A-0DDB-0EFF-CF8D-9962C44C82F4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58299F-5C27-019E-F4F3-C201C7265F71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6BE3243-39AE-1F91-1CEE-28F9B21ACCFA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8420F43C-B97F-381F-A68B-636F741460AE}"/>
              </a:ext>
            </a:extLst>
          </p:cNvPr>
          <p:cNvGrpSpPr/>
          <p:nvPr/>
        </p:nvGrpSpPr>
        <p:grpSpPr>
          <a:xfrm>
            <a:off x="6939207" y="2659388"/>
            <a:ext cx="585208" cy="712963"/>
            <a:chOff x="2368625" y="1541793"/>
            <a:chExt cx="585208" cy="71296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D18C02-0549-71D2-2659-9C308261624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05315A9-B886-A1B1-7325-721F74CE698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1180C09-8A8B-7A65-78E4-4547D3EBEA3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2C88E72-0816-CC07-366F-5FEC12823C0C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A202836-F309-BE5A-52B9-1FE59D00EE1C}"/>
              </a:ext>
            </a:extLst>
          </p:cNvPr>
          <p:cNvGrpSpPr/>
          <p:nvPr/>
        </p:nvGrpSpPr>
        <p:grpSpPr>
          <a:xfrm>
            <a:off x="7528918" y="2659388"/>
            <a:ext cx="570432" cy="712963"/>
            <a:chOff x="2368625" y="1541793"/>
            <a:chExt cx="570432" cy="71296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C8D5EA5-DB10-D0DF-4E8A-3FECC4770C0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62C5879-B184-C20F-7ABB-F36AAC1A59A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2903CE4-1ABB-1259-2A4C-4EE0648ED5D9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BA61DEE-E82B-561A-DE87-0B3918A6A8D6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DD3872A-6A98-6307-B3B9-44B10785FB24}"/>
              </a:ext>
            </a:extLst>
          </p:cNvPr>
          <p:cNvGrpSpPr/>
          <p:nvPr/>
        </p:nvGrpSpPr>
        <p:grpSpPr>
          <a:xfrm>
            <a:off x="8109810" y="2677007"/>
            <a:ext cx="571058" cy="712963"/>
            <a:chOff x="2368625" y="1541793"/>
            <a:chExt cx="571058" cy="712963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91E1799-3864-E29A-C4CB-7B2026FB0AD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B46D38B-CD9D-4CE0-A04C-C32FF065C79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4BAFECA-97BB-ADCD-11C4-D6A0591AD9F0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D0189CB-A16F-C8B8-0530-CC5FD27C7D09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3A6BF58C-A056-251E-45F4-B5967E183445}"/>
              </a:ext>
            </a:extLst>
          </p:cNvPr>
          <p:cNvGrpSpPr/>
          <p:nvPr/>
        </p:nvGrpSpPr>
        <p:grpSpPr>
          <a:xfrm>
            <a:off x="8679558" y="2658942"/>
            <a:ext cx="637854" cy="712963"/>
            <a:chOff x="2368625" y="1541793"/>
            <a:chExt cx="637854" cy="71296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8D040BE-0979-E0A7-6545-4479AA6717C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0194481-42D6-97EF-8286-AF848B2F212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E4B7A51-A9F4-26FA-AEFC-B88086FFF1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28B5C1-46FB-9F68-8B63-BF092769856F}"/>
              </a:ext>
            </a:extLst>
          </p:cNvPr>
          <p:cNvSpPr txBox="1"/>
          <p:nvPr/>
        </p:nvSpPr>
        <p:spPr>
          <a:xfrm>
            <a:off x="8626507" y="16424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B13288DC-42D2-B0AC-EE31-00C9424247D3}"/>
              </a:ext>
            </a:extLst>
          </p:cNvPr>
          <p:cNvCxnSpPr>
            <a:cxnSpLocks/>
          </p:cNvCxnSpPr>
          <p:nvPr/>
        </p:nvCxnSpPr>
        <p:spPr>
          <a:xfrm>
            <a:off x="6976996" y="1827097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2A3F2528-C5DB-8744-0A9F-39F338FE97B1}"/>
              </a:ext>
            </a:extLst>
          </p:cNvPr>
          <p:cNvSpPr txBox="1"/>
          <p:nvPr/>
        </p:nvSpPr>
        <p:spPr>
          <a:xfrm>
            <a:off x="7045814" y="2030701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E041E49-56AB-3A28-791A-85C4D2B6A370}"/>
              </a:ext>
            </a:extLst>
          </p:cNvPr>
          <p:cNvSpPr txBox="1"/>
          <p:nvPr/>
        </p:nvSpPr>
        <p:spPr>
          <a:xfrm flipH="1">
            <a:off x="7109569" y="2421829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ECB9B74-B0B9-B845-D8CC-4800EE643595}"/>
              </a:ext>
            </a:extLst>
          </p:cNvPr>
          <p:cNvCxnSpPr>
            <a:cxnSpLocks/>
          </p:cNvCxnSpPr>
          <p:nvPr/>
        </p:nvCxnSpPr>
        <p:spPr>
          <a:xfrm flipV="1">
            <a:off x="7344707" y="2412474"/>
            <a:ext cx="1360481" cy="33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EE720-FAE0-E113-23EC-B2DB552DD5A4}"/>
                  </a:ext>
                </a:extLst>
              </p:cNvPr>
              <p:cNvSpPr txBox="1"/>
              <p:nvPr/>
            </p:nvSpPr>
            <p:spPr>
              <a:xfrm>
                <a:off x="7902421" y="4607523"/>
                <a:ext cx="19194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𝜺</m:t>
                      </m:r>
                      <m:r>
                        <a:rPr lang="en-US" altLang="ko-KR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1400" b="1" i="0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𝐠𝐫𝐞𝐞𝐝𝐲</m:t>
                      </m:r>
                    </m:oMath>
                  </m:oMathPara>
                </a14:m>
                <a:endPara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EE720-FAE0-E113-23EC-B2DB552DD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421" y="4607523"/>
                <a:ext cx="19194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83B434C-426A-4574-644F-B312A1424F79}"/>
              </a:ext>
            </a:extLst>
          </p:cNvPr>
          <p:cNvSpPr txBox="1"/>
          <p:nvPr/>
        </p:nvSpPr>
        <p:spPr>
          <a:xfrm>
            <a:off x="7234572" y="4882231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0~1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 만큼은 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action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해라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A0A77-3B13-9F85-8FF0-D7D30B10CEAC}"/>
              </a:ext>
            </a:extLst>
          </p:cNvPr>
          <p:cNvSpPr txBox="1"/>
          <p:nvPr/>
        </p:nvSpPr>
        <p:spPr>
          <a:xfrm>
            <a:off x="1885766" y="1575355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1.Greedy action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5F189B5-8D82-0FDA-380B-9C4AB50FF434}"/>
              </a:ext>
            </a:extLst>
          </p:cNvPr>
          <p:cNvCxnSpPr>
            <a:cxnSpLocks/>
          </p:cNvCxnSpPr>
          <p:nvPr/>
        </p:nvCxnSpPr>
        <p:spPr>
          <a:xfrm>
            <a:off x="2802857" y="3618799"/>
            <a:ext cx="165510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5B481A-F4BC-7AD3-68E8-BEDDECB41A83}"/>
              </a:ext>
            </a:extLst>
          </p:cNvPr>
          <p:cNvSpPr txBox="1"/>
          <p:nvPr/>
        </p:nvSpPr>
        <p:spPr>
          <a:xfrm>
            <a:off x="2681701" y="3687932"/>
            <a:ext cx="132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무한히 경로 반복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98F629-39BB-569D-A371-A6368CAAABE6}"/>
              </a:ext>
            </a:extLst>
          </p:cNvPr>
          <p:cNvSpPr txBox="1"/>
          <p:nvPr/>
        </p:nvSpPr>
        <p:spPr>
          <a:xfrm>
            <a:off x="6796036" y="1495242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Expolaration &amp; expoitation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26DEB-CC13-0B95-E12F-F649651CE6C5}"/>
              </a:ext>
            </a:extLst>
          </p:cNvPr>
          <p:cNvSpPr txBox="1"/>
          <p:nvPr/>
        </p:nvSpPr>
        <p:spPr>
          <a:xfrm>
            <a:off x="7275516" y="2039089"/>
            <a:ext cx="1259188" cy="381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Expolaration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19663-488E-2584-D715-650D761BE936}"/>
              </a:ext>
            </a:extLst>
          </p:cNvPr>
          <p:cNvSpPr txBox="1"/>
          <p:nvPr/>
        </p:nvSpPr>
        <p:spPr>
          <a:xfrm>
            <a:off x="8780997" y="4187374"/>
            <a:ext cx="5002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  <a:endParaRPr lang="ko-KR" altLang="en-US" sz="1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AB03DF-A612-1882-BB39-A4673E0A3D21}"/>
              </a:ext>
            </a:extLst>
          </p:cNvPr>
          <p:cNvSpPr txBox="1"/>
          <p:nvPr/>
        </p:nvSpPr>
        <p:spPr>
          <a:xfrm>
            <a:off x="9274579" y="2192535"/>
            <a:ext cx="115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path</a:t>
            </a:r>
          </a:p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맛집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725134-F25E-ECA6-B566-7F239F59AE30}"/>
              </a:ext>
            </a:extLst>
          </p:cNvPr>
          <p:cNvSpPr txBox="1"/>
          <p:nvPr/>
        </p:nvSpPr>
        <p:spPr>
          <a:xfrm>
            <a:off x="9317412" y="424836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02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7284</TotalTime>
  <Words>1588</Words>
  <Application>Microsoft Office PowerPoint</Application>
  <PresentationFormat>와이드스크린</PresentationFormat>
  <Paragraphs>674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se-nanumgothic</vt:lpstr>
      <vt:lpstr>나눔명조</vt:lpstr>
      <vt:lpstr>나눔명조 ExtraBold</vt:lpstr>
      <vt:lpstr>나눔스퀘어</vt:lpstr>
      <vt:lpstr>나눔스퀘어 ExtraBold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이승원</dc:creator>
  <cp:lastModifiedBy>유지훈</cp:lastModifiedBy>
  <cp:revision>548</cp:revision>
  <cp:lastPrinted>2018-09-04T09:16:21Z</cp:lastPrinted>
  <dcterms:created xsi:type="dcterms:W3CDTF">2018-01-13T10:36:26Z</dcterms:created>
  <dcterms:modified xsi:type="dcterms:W3CDTF">2022-10-18T03:12:46Z</dcterms:modified>
</cp:coreProperties>
</file>